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comments/comment1.xml" ContentType="application/vnd.openxmlformats-officedocument.presentationml.comment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notesSlides/notesSlide2.xml" ContentType="application/vnd.openxmlformats-officedocument.presentationml.notesSlide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comments/comment2.xml" ContentType="application/vnd.openxmlformats-officedocument.presentationml.comment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notesSlides/notesSlide3.xml" ContentType="application/vnd.openxmlformats-officedocument.presentationml.notesSlide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comments/comment3.xml" ContentType="application/vnd.openxmlformats-officedocument.presentationml.comment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notesSlides/notesSlide4.xml" ContentType="application/vnd.openxmlformats-officedocument.presentationml.notesSlide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notesSlides/notesSlide5.xml" ContentType="application/vnd.openxmlformats-officedocument.presentationml.notesSlide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notesSlides/notesSlide6.xml" ContentType="application/vnd.openxmlformats-officedocument.presentationml.notesSlide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notesSlides/notesSlide7.xml" ContentType="application/vnd.openxmlformats-officedocument.presentationml.notesSlide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notesSlides/notesSlide8.xml" ContentType="application/vnd.openxmlformats-officedocument.presentationml.notesSlide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notesSlides/notesSlide9.xml" ContentType="application/vnd.openxmlformats-officedocument.presentationml.notesSlide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notesSlides/notesSlide10.xml" ContentType="application/vnd.openxmlformats-officedocument.presentationml.notesSlide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notesSlides/notesSlide11.xml" ContentType="application/vnd.openxmlformats-officedocument.presentationml.notesSlide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notesSlides/notesSlide12.xml" ContentType="application/vnd.openxmlformats-officedocument.presentationml.notesSlide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notesSlides/notesSlide13.xml" ContentType="application/vnd.openxmlformats-officedocument.presentationml.notesSlide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notesSlides/notesSlide14.xml" ContentType="application/vnd.openxmlformats-officedocument.presentationml.notesSlide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comments/comment4.xml" ContentType="application/vnd.openxmlformats-officedocument.presentationml.comment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notesSlides/notesSlide15.xml" ContentType="application/vnd.openxmlformats-officedocument.presentationml.notesSlide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39" r:id="rId1"/>
  </p:sldMasterIdLst>
  <p:notesMasterIdLst>
    <p:notesMasterId r:id="rId53"/>
  </p:notesMasterIdLst>
  <p:sldIdLst>
    <p:sldId id="256" r:id="rId2"/>
    <p:sldId id="295" r:id="rId3"/>
    <p:sldId id="327" r:id="rId4"/>
    <p:sldId id="276" r:id="rId5"/>
    <p:sldId id="286" r:id="rId6"/>
    <p:sldId id="310" r:id="rId7"/>
    <p:sldId id="323" r:id="rId8"/>
    <p:sldId id="313" r:id="rId9"/>
    <p:sldId id="305" r:id="rId10"/>
    <p:sldId id="303" r:id="rId11"/>
    <p:sldId id="304" r:id="rId12"/>
    <p:sldId id="317" r:id="rId13"/>
    <p:sldId id="322" r:id="rId14"/>
    <p:sldId id="314" r:id="rId15"/>
    <p:sldId id="318" r:id="rId16"/>
    <p:sldId id="300" r:id="rId17"/>
    <p:sldId id="306" r:id="rId18"/>
    <p:sldId id="324" r:id="rId19"/>
    <p:sldId id="307" r:id="rId20"/>
    <p:sldId id="302" r:id="rId21"/>
    <p:sldId id="308" r:id="rId22"/>
    <p:sldId id="294" r:id="rId23"/>
    <p:sldId id="279" r:id="rId24"/>
    <p:sldId id="282" r:id="rId25"/>
    <p:sldId id="309" r:id="rId26"/>
    <p:sldId id="325" r:id="rId27"/>
    <p:sldId id="298" r:id="rId28"/>
    <p:sldId id="296" r:id="rId29"/>
    <p:sldId id="297" r:id="rId30"/>
    <p:sldId id="293" r:id="rId31"/>
    <p:sldId id="268" r:id="rId32"/>
    <p:sldId id="269" r:id="rId33"/>
    <p:sldId id="272" r:id="rId34"/>
    <p:sldId id="275" r:id="rId35"/>
    <p:sldId id="259" r:id="rId36"/>
    <p:sldId id="261" r:id="rId37"/>
    <p:sldId id="262" r:id="rId38"/>
    <p:sldId id="260" r:id="rId39"/>
    <p:sldId id="285" r:id="rId40"/>
    <p:sldId id="287" r:id="rId41"/>
    <p:sldId id="288" r:id="rId42"/>
    <p:sldId id="290" r:id="rId43"/>
    <p:sldId id="291" r:id="rId44"/>
    <p:sldId id="292" r:id="rId45"/>
    <p:sldId id="281" r:id="rId46"/>
    <p:sldId id="258" r:id="rId47"/>
    <p:sldId id="328" r:id="rId48"/>
    <p:sldId id="320" r:id="rId49"/>
    <p:sldId id="321" r:id="rId50"/>
    <p:sldId id="311" r:id="rId51"/>
    <p:sldId id="326" r:id="rId52"/>
  </p:sldIdLst>
  <p:sldSz cx="12192000" cy="6858000"/>
  <p:notesSz cx="7772400" cy="10058400"/>
  <p:custDataLst>
    <p:tags r:id="rId54"/>
  </p:custDataLst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74392EC-2246-8348-BB72-9EBCC6657743}">
          <p14:sldIdLst/>
        </p14:section>
        <p14:section name="Course Structure" id="{5D13DF31-9E71-A44D-83E0-E2930893F8FC}">
          <p14:sldIdLst>
            <p14:sldId id="256"/>
            <p14:sldId id="295"/>
            <p14:sldId id="327"/>
            <p14:sldId id="276"/>
            <p14:sldId id="286"/>
            <p14:sldId id="310"/>
            <p14:sldId id="323"/>
            <p14:sldId id="313"/>
            <p14:sldId id="305"/>
            <p14:sldId id="303"/>
            <p14:sldId id="304"/>
            <p14:sldId id="317"/>
            <p14:sldId id="322"/>
            <p14:sldId id="314"/>
            <p14:sldId id="318"/>
          </p14:sldIdLst>
        </p14:section>
        <p14:section name="Data Science" id="{94B0FEB5-6312-0844-8232-A203BF2D482C}">
          <p14:sldIdLst>
            <p14:sldId id="300"/>
            <p14:sldId id="306"/>
            <p14:sldId id="324"/>
            <p14:sldId id="307"/>
            <p14:sldId id="302"/>
            <p14:sldId id="308"/>
            <p14:sldId id="294"/>
            <p14:sldId id="279"/>
            <p14:sldId id="282"/>
            <p14:sldId id="309"/>
            <p14:sldId id="325"/>
            <p14:sldId id="298"/>
            <p14:sldId id="296"/>
          </p14:sldIdLst>
        </p14:section>
        <p14:section name="Why R?" id="{89547086-37C6-4449-8134-0B39D6A0D844}">
          <p14:sldIdLst>
            <p14:sldId id="297"/>
            <p14:sldId id="293"/>
            <p14:sldId id="268"/>
            <p14:sldId id="269"/>
            <p14:sldId id="272"/>
            <p14:sldId id="275"/>
            <p14:sldId id="259"/>
            <p14:sldId id="261"/>
            <p14:sldId id="262"/>
            <p14:sldId id="260"/>
            <p14:sldId id="285"/>
            <p14:sldId id="287"/>
            <p14:sldId id="288"/>
            <p14:sldId id="290"/>
            <p14:sldId id="291"/>
            <p14:sldId id="292"/>
            <p14:sldId id="281"/>
            <p14:sldId id="258"/>
            <p14:sldId id="328"/>
          </p14:sldIdLst>
        </p14:section>
        <p14:section name="Coda" id="{EC4B0E41-5599-A348-96C6-E91B7C6AB8FC}">
          <p14:sldIdLst>
            <p14:sldId id="320"/>
            <p14:sldId id="321"/>
            <p14:sldId id="31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34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5" autoAdjust="0"/>
    <p:restoredTop sz="94593" autoAdjust="0"/>
  </p:normalViewPr>
  <p:slideViewPr>
    <p:cSldViewPr>
      <p:cViewPr varScale="1">
        <p:scale>
          <a:sx n="90" d="100"/>
          <a:sy n="90" d="100"/>
        </p:scale>
        <p:origin x="208" y="1024"/>
      </p:cViewPr>
      <p:guideLst>
        <p:guide orient="horz" pos="1959"/>
        <p:guide pos="3485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tags" Target="tags/tag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1:57.288" idx="1">
    <p:pos x="0" y="0"/>
    <p:text>Progress Indicator: Ignore this slide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2:04.567" idx="2">
    <p:pos x="0" y="0"/>
    <p:text>Progress Indicator: Ignore this slide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3:05.895" idx="3">
    <p:pos x="0" y="0"/>
    <p:text>Progress Indicator: Ignore this slide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4:11.077" idx="4">
    <p:pos x="0" y="0"/>
    <p:text>Progress Indicator: Ignore this slide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Earth Science</a:t>
          </a:r>
          <a:endParaRPr lang="en-US" sz="1600" dirty="0">
            <a:solidFill>
              <a:schemeClr val="tx1"/>
            </a:solidFill>
          </a:endParaRP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Sustainable Development</a:t>
          </a:r>
          <a:endParaRPr lang="en-US" sz="1600" dirty="0">
            <a:solidFill>
              <a:schemeClr val="tx1"/>
            </a:solidFill>
          </a:endParaRP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Ecology</a:t>
          </a:r>
          <a:endParaRPr lang="en-US" sz="1600" dirty="0">
            <a:solidFill>
              <a:schemeClr val="tx1"/>
            </a:solidFill>
          </a:endParaRP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Geography</a:t>
          </a:r>
          <a:endParaRPr lang="en-US" sz="1600" dirty="0">
            <a:solidFill>
              <a:schemeClr val="tx1"/>
            </a:solidFill>
          </a:endParaRP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Climate Change Mitigation</a:t>
          </a:r>
          <a:endParaRPr lang="en-US" sz="1600" dirty="0">
            <a:solidFill>
              <a:schemeClr val="tx1"/>
            </a:solidFill>
          </a:endParaRP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  <dgm:t>
        <a:bodyPr/>
        <a:lstStyle/>
        <a:p>
          <a:endParaRPr lang="en-US"/>
        </a:p>
      </dgm:t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928220" y="386124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262853" y="935025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262853" y="935025"/>
        <a:ext cx="845821" cy="422630"/>
      </dsp:txXfrm>
    </dsp:sp>
    <dsp:sp modelId="{6B4610CE-36BB-1E42-83C6-5C3FC18F1DFF}">
      <dsp:nvSpPr>
        <dsp:cNvPr id="0" name=""/>
        <dsp:cNvSpPr/>
      </dsp:nvSpPr>
      <dsp:spPr>
        <a:xfrm>
          <a:off x="507157" y="1257331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16301" y="1814964"/>
          <a:ext cx="1727547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Climate Change Mitigation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16301" y="1814964"/>
        <a:ext cx="1727547" cy="422630"/>
      </dsp:txXfrm>
    </dsp:sp>
    <dsp:sp modelId="{74E479AB-F30D-3949-AD99-E208DE7FD56F}">
      <dsp:nvSpPr>
        <dsp:cNvPr id="0" name=""/>
        <dsp:cNvSpPr/>
      </dsp:nvSpPr>
      <dsp:spPr>
        <a:xfrm>
          <a:off x="928220" y="213142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262853" y="2680321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Earth Science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262853" y="2680321"/>
        <a:ext cx="845821" cy="422630"/>
      </dsp:txXfrm>
    </dsp:sp>
    <dsp:sp modelId="{658DE04E-E321-3E42-AA66-D1F556DFC384}">
      <dsp:nvSpPr>
        <dsp:cNvPr id="0" name=""/>
        <dsp:cNvSpPr/>
      </dsp:nvSpPr>
      <dsp:spPr>
        <a:xfrm>
          <a:off x="507157" y="3004357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05294" y="3553257"/>
          <a:ext cx="1283483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Sustainable Development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05294" y="3553257"/>
        <a:ext cx="1283483" cy="422630"/>
      </dsp:txXfrm>
    </dsp:sp>
    <dsp:sp modelId="{DCEE15B2-09AF-F044-9F36-6213230E70B6}">
      <dsp:nvSpPr>
        <dsp:cNvPr id="0" name=""/>
        <dsp:cNvSpPr/>
      </dsp:nvSpPr>
      <dsp:spPr>
        <a:xfrm>
          <a:off x="928220" y="387614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262853" y="4425040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Ecology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262853" y="4425040"/>
        <a:ext cx="845821" cy="422630"/>
      </dsp:txXfrm>
    </dsp:sp>
    <dsp:sp modelId="{2672217E-7371-F14E-B72B-28A88C8EC29D}">
      <dsp:nvSpPr>
        <dsp:cNvPr id="0" name=""/>
        <dsp:cNvSpPr/>
      </dsp:nvSpPr>
      <dsp:spPr>
        <a:xfrm>
          <a:off x="615195" y="4848824"/>
          <a:ext cx="1302138" cy="130306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635256" y="5297976"/>
          <a:ext cx="1255478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Geography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35256" y="5297976"/>
        <a:ext cx="1255478" cy="42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42925" y="763588"/>
            <a:ext cx="666273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35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36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37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38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46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Shiang-yu</a:t>
            </a:r>
            <a:r>
              <a:rPr lang="en-US" dirty="0" smtClean="0"/>
              <a:t> 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29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30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31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32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33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3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 algn="ctr">
              <a:buNone/>
              <a:defRPr sz="2398"/>
            </a:lvl2pPr>
            <a:lvl3pPr marL="913671" indent="0" algn="ctr">
              <a:buNone/>
              <a:defRPr sz="2398"/>
            </a:lvl3pPr>
            <a:lvl4pPr marL="1370507" indent="0" algn="ctr">
              <a:buNone/>
              <a:defRPr sz="1999"/>
            </a:lvl4pPr>
            <a:lvl5pPr marL="1827343" indent="0" algn="ctr">
              <a:buNone/>
              <a:defRPr sz="1999"/>
            </a:lvl5pPr>
            <a:lvl6pPr marL="2284178" indent="0" algn="ctr">
              <a:buNone/>
              <a:defRPr sz="1999"/>
            </a:lvl6pPr>
            <a:lvl7pPr marL="2741013" indent="0" algn="ctr">
              <a:buNone/>
              <a:defRPr sz="1999"/>
            </a:lvl7pPr>
            <a:lvl8pPr marL="3197849" indent="0" algn="ctr">
              <a:buNone/>
              <a:defRPr sz="1999"/>
            </a:lvl8pPr>
            <a:lvl9pPr marL="3654684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1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742248" indent="-285480" rtl="0">
              <a:defRPr/>
            </a:lvl2pPr>
            <a:lvl3pPr marL="1141921" indent="-228385" rtl="0">
              <a:defRPr/>
            </a:lvl3pPr>
            <a:lvl4pPr marL="1598687" indent="-228385" rtl="0">
              <a:defRPr/>
            </a:lvl4pPr>
            <a:lvl5pPr rtl="0">
              <a:defRPr sz="1814"/>
            </a:lvl5pPr>
            <a:lvl6pPr rtl="0">
              <a:defRPr sz="1814"/>
            </a:lvl6pPr>
            <a:lvl7pPr rtl="0">
              <a:defRPr sz="1814"/>
            </a:lvl7pPr>
            <a:lvl8pPr rtl="0">
              <a:defRPr sz="1814"/>
            </a:lvl8pPr>
            <a:lvl9pPr rtl="0">
              <a:defRPr sz="181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3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4453129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6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50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3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1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01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84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68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930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1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1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239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1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1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1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7"/>
            </a:lvl1pPr>
            <a:lvl2pPr marL="456836" indent="0">
              <a:buNone/>
              <a:defRPr sz="2797"/>
            </a:lvl2pPr>
            <a:lvl3pPr marL="913671" indent="0">
              <a:buNone/>
              <a:defRPr sz="2398"/>
            </a:lvl3pPr>
            <a:lvl4pPr marL="1370507" indent="0">
              <a:buNone/>
              <a:defRPr sz="1999"/>
            </a:lvl4pPr>
            <a:lvl5pPr marL="1827343" indent="0">
              <a:buNone/>
              <a:defRPr sz="1999"/>
            </a:lvl5pPr>
            <a:lvl6pPr marL="2284178" indent="0">
              <a:buNone/>
              <a:defRPr sz="1999"/>
            </a:lvl6pPr>
            <a:lvl7pPr marL="2741013" indent="0">
              <a:buNone/>
              <a:defRPr sz="1999"/>
            </a:lvl7pPr>
            <a:lvl8pPr marL="3197849" indent="0">
              <a:buNone/>
              <a:defRPr sz="1999"/>
            </a:lvl8pPr>
            <a:lvl9pPr marL="3654684" indent="0">
              <a:buNone/>
              <a:defRPr sz="199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5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9"/>
              </a:spcAft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654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146145"/>
            <a:ext cx="10058401" cy="47229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79" y="10796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</p:sldLayoutIdLst>
  <p:timing>
    <p:tnLst>
      <p:par>
        <p:cTn id="1" dur="indefinite" restart="never" nodeType="tmRoot"/>
      </p:par>
    </p:tnLst>
  </p:timing>
  <p:txStyles>
    <p:titleStyle>
      <a:lvl1pPr algn="l" defTabSz="913671" rtl="0" eaLnBrk="1" latinLnBrk="0" hangingPunct="1">
        <a:lnSpc>
          <a:spcPct val="85000"/>
        </a:lnSpc>
        <a:spcBef>
          <a:spcPct val="0"/>
        </a:spcBef>
        <a:buNone/>
        <a:defRPr sz="4796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367" indent="-91367" algn="l" defTabSz="913671" rtl="0" eaLnBrk="1" latinLnBrk="0" hangingPunct="1">
        <a:lnSpc>
          <a:spcPct val="90000"/>
        </a:lnSpc>
        <a:spcBef>
          <a:spcPts val="1199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741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476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210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1945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123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896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880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8645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36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671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7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8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9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684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openxmlformats.org/officeDocument/2006/relationships/tags" Target="../tags/tag17.xml"/><Relationship Id="rId17" Type="http://schemas.openxmlformats.org/officeDocument/2006/relationships/tags" Target="../tags/tag18.xml"/><Relationship Id="rId18" Type="http://schemas.openxmlformats.org/officeDocument/2006/relationships/tags" Target="../tags/tag19.xml"/><Relationship Id="rId19" Type="http://schemas.openxmlformats.org/officeDocument/2006/relationships/tags" Target="../tags/tag20.xml"/><Relationship Id="rId30" Type="http://schemas.openxmlformats.org/officeDocument/2006/relationships/tags" Target="../tags/tag31.xml"/><Relationship Id="rId31" Type="http://schemas.openxmlformats.org/officeDocument/2006/relationships/tags" Target="../tags/tag32.xml"/><Relationship Id="rId32" Type="http://schemas.openxmlformats.org/officeDocument/2006/relationships/tags" Target="../tags/tag33.xml"/><Relationship Id="rId33" Type="http://schemas.openxmlformats.org/officeDocument/2006/relationships/tags" Target="../tags/tag34.xml"/><Relationship Id="rId34" Type="http://schemas.openxmlformats.org/officeDocument/2006/relationships/tags" Target="../tags/tag35.xml"/><Relationship Id="rId35" Type="http://schemas.openxmlformats.org/officeDocument/2006/relationships/tags" Target="../tags/tag36.xml"/><Relationship Id="rId36" Type="http://schemas.openxmlformats.org/officeDocument/2006/relationships/tags" Target="../tags/tag37.xml"/><Relationship Id="rId37" Type="http://schemas.openxmlformats.org/officeDocument/2006/relationships/tags" Target="../tags/tag38.xml"/><Relationship Id="rId38" Type="http://schemas.openxmlformats.org/officeDocument/2006/relationships/tags" Target="../tags/tag39.xml"/><Relationship Id="rId39" Type="http://schemas.openxmlformats.org/officeDocument/2006/relationships/tags" Target="../tags/tag40.xml"/><Relationship Id="rId50" Type="http://schemas.openxmlformats.org/officeDocument/2006/relationships/tags" Target="../tags/tag51.xml"/><Relationship Id="rId51" Type="http://schemas.openxmlformats.org/officeDocument/2006/relationships/tags" Target="../tags/tag52.xml"/><Relationship Id="rId52" Type="http://schemas.openxmlformats.org/officeDocument/2006/relationships/tags" Target="../tags/tag53.xml"/><Relationship Id="rId53" Type="http://schemas.openxmlformats.org/officeDocument/2006/relationships/tags" Target="../tags/tag54.xml"/><Relationship Id="rId54" Type="http://schemas.openxmlformats.org/officeDocument/2006/relationships/tags" Target="../tags/tag55.xml"/><Relationship Id="rId55" Type="http://schemas.openxmlformats.org/officeDocument/2006/relationships/tags" Target="../tags/tag56.xml"/><Relationship Id="rId56" Type="http://schemas.openxmlformats.org/officeDocument/2006/relationships/tags" Target="../tags/tag57.xml"/><Relationship Id="rId57" Type="http://schemas.openxmlformats.org/officeDocument/2006/relationships/tags" Target="../tags/tag58.xml"/><Relationship Id="rId58" Type="http://schemas.openxmlformats.org/officeDocument/2006/relationships/slideLayout" Target="../slideLayouts/slideLayout2.xml"/><Relationship Id="rId59" Type="http://schemas.openxmlformats.org/officeDocument/2006/relationships/notesSlide" Target="../notesSlides/notesSlide1.xml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21.xml"/><Relationship Id="rId21" Type="http://schemas.openxmlformats.org/officeDocument/2006/relationships/tags" Target="../tags/tag22.xml"/><Relationship Id="rId22" Type="http://schemas.openxmlformats.org/officeDocument/2006/relationships/tags" Target="../tags/tag23.xml"/><Relationship Id="rId23" Type="http://schemas.openxmlformats.org/officeDocument/2006/relationships/tags" Target="../tags/tag24.xml"/><Relationship Id="rId24" Type="http://schemas.openxmlformats.org/officeDocument/2006/relationships/tags" Target="../tags/tag25.xml"/><Relationship Id="rId25" Type="http://schemas.openxmlformats.org/officeDocument/2006/relationships/tags" Target="../tags/tag26.xml"/><Relationship Id="rId26" Type="http://schemas.openxmlformats.org/officeDocument/2006/relationships/tags" Target="../tags/tag27.xml"/><Relationship Id="rId27" Type="http://schemas.openxmlformats.org/officeDocument/2006/relationships/tags" Target="../tags/tag28.xml"/><Relationship Id="rId28" Type="http://schemas.openxmlformats.org/officeDocument/2006/relationships/tags" Target="../tags/tag29.xml"/><Relationship Id="rId29" Type="http://schemas.openxmlformats.org/officeDocument/2006/relationships/tags" Target="../tags/tag30.xml"/><Relationship Id="rId40" Type="http://schemas.openxmlformats.org/officeDocument/2006/relationships/tags" Target="../tags/tag41.xml"/><Relationship Id="rId41" Type="http://schemas.openxmlformats.org/officeDocument/2006/relationships/tags" Target="../tags/tag42.xml"/><Relationship Id="rId42" Type="http://schemas.openxmlformats.org/officeDocument/2006/relationships/tags" Target="../tags/tag43.xml"/><Relationship Id="rId43" Type="http://schemas.openxmlformats.org/officeDocument/2006/relationships/tags" Target="../tags/tag44.xml"/><Relationship Id="rId44" Type="http://schemas.openxmlformats.org/officeDocument/2006/relationships/tags" Target="../tags/tag45.xml"/><Relationship Id="rId45" Type="http://schemas.openxmlformats.org/officeDocument/2006/relationships/tags" Target="../tags/tag46.xml"/><Relationship Id="rId46" Type="http://schemas.openxmlformats.org/officeDocument/2006/relationships/tags" Target="../tags/tag47.xml"/><Relationship Id="rId47" Type="http://schemas.openxmlformats.org/officeDocument/2006/relationships/tags" Target="../tags/tag48.xml"/><Relationship Id="rId48" Type="http://schemas.openxmlformats.org/officeDocument/2006/relationships/tags" Target="../tags/tag49.xml"/><Relationship Id="rId49" Type="http://schemas.openxmlformats.org/officeDocument/2006/relationships/tags" Target="../tags/tag50.xml"/><Relationship Id="rId60" Type="http://schemas.openxmlformats.org/officeDocument/2006/relationships/image" Target="../media/image1.png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10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507.xml"/><Relationship Id="rId2" Type="http://schemas.openxmlformats.org/officeDocument/2006/relationships/tags" Target="../tags/tag508.xml"/><Relationship Id="rId3" Type="http://schemas.openxmlformats.org/officeDocument/2006/relationships/tags" Target="../tags/tag509.xml"/><Relationship Id="rId4" Type="http://schemas.openxmlformats.org/officeDocument/2006/relationships/tags" Target="../tags/tag510.xml"/><Relationship Id="rId5" Type="http://schemas.openxmlformats.org/officeDocument/2006/relationships/tags" Target="../tags/tag511.xml"/><Relationship Id="rId6" Type="http://schemas.openxmlformats.org/officeDocument/2006/relationships/tags" Target="../tags/tag512.xml"/><Relationship Id="rId7" Type="http://schemas.openxmlformats.org/officeDocument/2006/relationships/tags" Target="../tags/tag513.xml"/><Relationship Id="rId8" Type="http://schemas.openxmlformats.org/officeDocument/2006/relationships/tags" Target="../tags/tag514.xml"/><Relationship Id="rId9" Type="http://schemas.openxmlformats.org/officeDocument/2006/relationships/tags" Target="../tags/tag515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516.xml"/><Relationship Id="rId11" Type="http://schemas.openxmlformats.org/officeDocument/2006/relationships/tags" Target="../tags/tag517.xml"/><Relationship Id="rId12" Type="http://schemas.openxmlformats.org/officeDocument/2006/relationships/tags" Target="../tags/tag518.xml"/><Relationship Id="rId13" Type="http://schemas.openxmlformats.org/officeDocument/2006/relationships/tags" Target="../tags/tag519.xml"/><Relationship Id="rId14" Type="http://schemas.openxmlformats.org/officeDocument/2006/relationships/tags" Target="../tags/tag520.xml"/><Relationship Id="rId15" Type="http://schemas.openxmlformats.org/officeDocument/2006/relationships/tags" Target="../tags/tag521.xml"/><Relationship Id="rId16" Type="http://schemas.openxmlformats.org/officeDocument/2006/relationships/tags" Target="../tags/tag522.xml"/><Relationship Id="rId17" Type="http://schemas.openxmlformats.org/officeDocument/2006/relationships/tags" Target="../tags/tag523.xml"/><Relationship Id="rId18" Type="http://schemas.openxmlformats.org/officeDocument/2006/relationships/tags" Target="../tags/tag524.xml"/><Relationship Id="rId19" Type="http://schemas.openxmlformats.org/officeDocument/2006/relationships/tags" Target="../tags/tag525.xml"/><Relationship Id="rId30" Type="http://schemas.openxmlformats.org/officeDocument/2006/relationships/tags" Target="../tags/tag536.xml"/><Relationship Id="rId31" Type="http://schemas.openxmlformats.org/officeDocument/2006/relationships/tags" Target="../tags/tag537.xml"/><Relationship Id="rId32" Type="http://schemas.openxmlformats.org/officeDocument/2006/relationships/tags" Target="../tags/tag538.xml"/><Relationship Id="rId33" Type="http://schemas.openxmlformats.org/officeDocument/2006/relationships/tags" Target="../tags/tag539.xml"/><Relationship Id="rId34" Type="http://schemas.openxmlformats.org/officeDocument/2006/relationships/tags" Target="../tags/tag540.xml"/><Relationship Id="rId35" Type="http://schemas.openxmlformats.org/officeDocument/2006/relationships/tags" Target="../tags/tag541.xml"/><Relationship Id="rId36" Type="http://schemas.openxmlformats.org/officeDocument/2006/relationships/tags" Target="../tags/tag542.xml"/><Relationship Id="rId37" Type="http://schemas.openxmlformats.org/officeDocument/2006/relationships/tags" Target="../tags/tag543.xml"/><Relationship Id="rId38" Type="http://schemas.openxmlformats.org/officeDocument/2006/relationships/tags" Target="../tags/tag544.xml"/><Relationship Id="rId39" Type="http://schemas.openxmlformats.org/officeDocument/2006/relationships/tags" Target="../tags/tag545.xml"/><Relationship Id="rId50" Type="http://schemas.openxmlformats.org/officeDocument/2006/relationships/tags" Target="../tags/tag556.xml"/><Relationship Id="rId51" Type="http://schemas.openxmlformats.org/officeDocument/2006/relationships/tags" Target="../tags/tag557.xml"/><Relationship Id="rId52" Type="http://schemas.openxmlformats.org/officeDocument/2006/relationships/tags" Target="../tags/tag558.xml"/><Relationship Id="rId53" Type="http://schemas.openxmlformats.org/officeDocument/2006/relationships/tags" Target="../tags/tag559.xml"/><Relationship Id="rId54" Type="http://schemas.openxmlformats.org/officeDocument/2006/relationships/tags" Target="../tags/tag560.xml"/><Relationship Id="rId55" Type="http://schemas.openxmlformats.org/officeDocument/2006/relationships/tags" Target="../tags/tag561.xml"/><Relationship Id="rId56" Type="http://schemas.openxmlformats.org/officeDocument/2006/relationships/tags" Target="../tags/tag562.xml"/><Relationship Id="rId57" Type="http://schemas.openxmlformats.org/officeDocument/2006/relationships/slideLayout" Target="../slideLayouts/slideLayout6.xml"/><Relationship Id="rId58" Type="http://schemas.openxmlformats.org/officeDocument/2006/relationships/image" Target="../media/image5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526.xml"/><Relationship Id="rId21" Type="http://schemas.openxmlformats.org/officeDocument/2006/relationships/tags" Target="../tags/tag527.xml"/><Relationship Id="rId22" Type="http://schemas.openxmlformats.org/officeDocument/2006/relationships/tags" Target="../tags/tag528.xml"/><Relationship Id="rId23" Type="http://schemas.openxmlformats.org/officeDocument/2006/relationships/tags" Target="../tags/tag529.xml"/><Relationship Id="rId24" Type="http://schemas.openxmlformats.org/officeDocument/2006/relationships/tags" Target="../tags/tag530.xml"/><Relationship Id="rId25" Type="http://schemas.openxmlformats.org/officeDocument/2006/relationships/tags" Target="../tags/tag531.xml"/><Relationship Id="rId26" Type="http://schemas.openxmlformats.org/officeDocument/2006/relationships/tags" Target="../tags/tag532.xml"/><Relationship Id="rId27" Type="http://schemas.openxmlformats.org/officeDocument/2006/relationships/tags" Target="../tags/tag533.xml"/><Relationship Id="rId28" Type="http://schemas.openxmlformats.org/officeDocument/2006/relationships/tags" Target="../tags/tag534.xml"/><Relationship Id="rId29" Type="http://schemas.openxmlformats.org/officeDocument/2006/relationships/tags" Target="../tags/tag535.xml"/><Relationship Id="rId40" Type="http://schemas.openxmlformats.org/officeDocument/2006/relationships/tags" Target="../tags/tag546.xml"/><Relationship Id="rId41" Type="http://schemas.openxmlformats.org/officeDocument/2006/relationships/tags" Target="../tags/tag547.xml"/><Relationship Id="rId42" Type="http://schemas.openxmlformats.org/officeDocument/2006/relationships/tags" Target="../tags/tag548.xml"/><Relationship Id="rId43" Type="http://schemas.openxmlformats.org/officeDocument/2006/relationships/tags" Target="../tags/tag549.xml"/><Relationship Id="rId44" Type="http://schemas.openxmlformats.org/officeDocument/2006/relationships/tags" Target="../tags/tag550.xml"/><Relationship Id="rId45" Type="http://schemas.openxmlformats.org/officeDocument/2006/relationships/tags" Target="../tags/tag551.xml"/><Relationship Id="rId46" Type="http://schemas.openxmlformats.org/officeDocument/2006/relationships/tags" Target="../tags/tag552.xml"/><Relationship Id="rId47" Type="http://schemas.openxmlformats.org/officeDocument/2006/relationships/tags" Target="../tags/tag553.xml"/><Relationship Id="rId48" Type="http://schemas.openxmlformats.org/officeDocument/2006/relationships/tags" Target="../tags/tag554.xml"/><Relationship Id="rId49" Type="http://schemas.openxmlformats.org/officeDocument/2006/relationships/tags" Target="../tags/tag555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563.xml"/><Relationship Id="rId2" Type="http://schemas.openxmlformats.org/officeDocument/2006/relationships/tags" Target="../tags/tag564.xml"/><Relationship Id="rId3" Type="http://schemas.openxmlformats.org/officeDocument/2006/relationships/tags" Target="../tags/tag565.xml"/><Relationship Id="rId4" Type="http://schemas.openxmlformats.org/officeDocument/2006/relationships/tags" Target="../tags/tag566.xml"/><Relationship Id="rId5" Type="http://schemas.openxmlformats.org/officeDocument/2006/relationships/tags" Target="../tags/tag567.xml"/><Relationship Id="rId6" Type="http://schemas.openxmlformats.org/officeDocument/2006/relationships/tags" Target="../tags/tag568.xml"/><Relationship Id="rId7" Type="http://schemas.openxmlformats.org/officeDocument/2006/relationships/tags" Target="../tags/tag569.xml"/><Relationship Id="rId8" Type="http://schemas.openxmlformats.org/officeDocument/2006/relationships/tags" Target="../tags/tag570.xml"/><Relationship Id="rId9" Type="http://schemas.openxmlformats.org/officeDocument/2006/relationships/tags" Target="../tags/tag571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572.xml"/><Relationship Id="rId11" Type="http://schemas.openxmlformats.org/officeDocument/2006/relationships/tags" Target="../tags/tag573.xml"/><Relationship Id="rId12" Type="http://schemas.openxmlformats.org/officeDocument/2006/relationships/tags" Target="../tags/tag574.xml"/><Relationship Id="rId13" Type="http://schemas.openxmlformats.org/officeDocument/2006/relationships/tags" Target="../tags/tag575.xml"/><Relationship Id="rId14" Type="http://schemas.openxmlformats.org/officeDocument/2006/relationships/tags" Target="../tags/tag576.xml"/><Relationship Id="rId15" Type="http://schemas.openxmlformats.org/officeDocument/2006/relationships/tags" Target="../tags/tag577.xml"/><Relationship Id="rId16" Type="http://schemas.openxmlformats.org/officeDocument/2006/relationships/tags" Target="../tags/tag578.xml"/><Relationship Id="rId17" Type="http://schemas.openxmlformats.org/officeDocument/2006/relationships/tags" Target="../tags/tag579.xml"/><Relationship Id="rId18" Type="http://schemas.openxmlformats.org/officeDocument/2006/relationships/tags" Target="../tags/tag580.xml"/><Relationship Id="rId19" Type="http://schemas.openxmlformats.org/officeDocument/2006/relationships/tags" Target="../tags/tag581.xml"/><Relationship Id="rId30" Type="http://schemas.openxmlformats.org/officeDocument/2006/relationships/tags" Target="../tags/tag592.xml"/><Relationship Id="rId31" Type="http://schemas.openxmlformats.org/officeDocument/2006/relationships/tags" Target="../tags/tag593.xml"/><Relationship Id="rId32" Type="http://schemas.openxmlformats.org/officeDocument/2006/relationships/tags" Target="../tags/tag594.xml"/><Relationship Id="rId33" Type="http://schemas.openxmlformats.org/officeDocument/2006/relationships/tags" Target="../tags/tag595.xml"/><Relationship Id="rId34" Type="http://schemas.openxmlformats.org/officeDocument/2006/relationships/tags" Target="../tags/tag596.xml"/><Relationship Id="rId35" Type="http://schemas.openxmlformats.org/officeDocument/2006/relationships/tags" Target="../tags/tag597.xml"/><Relationship Id="rId36" Type="http://schemas.openxmlformats.org/officeDocument/2006/relationships/tags" Target="../tags/tag598.xml"/><Relationship Id="rId37" Type="http://schemas.openxmlformats.org/officeDocument/2006/relationships/tags" Target="../tags/tag599.xml"/><Relationship Id="rId38" Type="http://schemas.openxmlformats.org/officeDocument/2006/relationships/tags" Target="../tags/tag600.xml"/><Relationship Id="rId39" Type="http://schemas.openxmlformats.org/officeDocument/2006/relationships/tags" Target="../tags/tag601.xml"/><Relationship Id="rId50" Type="http://schemas.openxmlformats.org/officeDocument/2006/relationships/tags" Target="../tags/tag612.xml"/><Relationship Id="rId51" Type="http://schemas.openxmlformats.org/officeDocument/2006/relationships/tags" Target="../tags/tag613.xml"/><Relationship Id="rId52" Type="http://schemas.openxmlformats.org/officeDocument/2006/relationships/tags" Target="../tags/tag614.xml"/><Relationship Id="rId53" Type="http://schemas.openxmlformats.org/officeDocument/2006/relationships/tags" Target="../tags/tag615.xml"/><Relationship Id="rId54" Type="http://schemas.openxmlformats.org/officeDocument/2006/relationships/tags" Target="../tags/tag616.xml"/><Relationship Id="rId55" Type="http://schemas.openxmlformats.org/officeDocument/2006/relationships/tags" Target="../tags/tag617.xml"/><Relationship Id="rId56" Type="http://schemas.openxmlformats.org/officeDocument/2006/relationships/tags" Target="../tags/tag618.xml"/><Relationship Id="rId57" Type="http://schemas.openxmlformats.org/officeDocument/2006/relationships/slideLayout" Target="../slideLayouts/slideLayout6.xml"/><Relationship Id="rId58" Type="http://schemas.openxmlformats.org/officeDocument/2006/relationships/image" Target="../media/image6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582.xml"/><Relationship Id="rId21" Type="http://schemas.openxmlformats.org/officeDocument/2006/relationships/tags" Target="../tags/tag583.xml"/><Relationship Id="rId22" Type="http://schemas.openxmlformats.org/officeDocument/2006/relationships/tags" Target="../tags/tag584.xml"/><Relationship Id="rId23" Type="http://schemas.openxmlformats.org/officeDocument/2006/relationships/tags" Target="../tags/tag585.xml"/><Relationship Id="rId24" Type="http://schemas.openxmlformats.org/officeDocument/2006/relationships/tags" Target="../tags/tag586.xml"/><Relationship Id="rId25" Type="http://schemas.openxmlformats.org/officeDocument/2006/relationships/tags" Target="../tags/tag587.xml"/><Relationship Id="rId26" Type="http://schemas.openxmlformats.org/officeDocument/2006/relationships/tags" Target="../tags/tag588.xml"/><Relationship Id="rId27" Type="http://schemas.openxmlformats.org/officeDocument/2006/relationships/tags" Target="../tags/tag589.xml"/><Relationship Id="rId28" Type="http://schemas.openxmlformats.org/officeDocument/2006/relationships/tags" Target="../tags/tag590.xml"/><Relationship Id="rId29" Type="http://schemas.openxmlformats.org/officeDocument/2006/relationships/tags" Target="../tags/tag591.xml"/><Relationship Id="rId40" Type="http://schemas.openxmlformats.org/officeDocument/2006/relationships/tags" Target="../tags/tag602.xml"/><Relationship Id="rId41" Type="http://schemas.openxmlformats.org/officeDocument/2006/relationships/tags" Target="../tags/tag603.xml"/><Relationship Id="rId42" Type="http://schemas.openxmlformats.org/officeDocument/2006/relationships/tags" Target="../tags/tag604.xml"/><Relationship Id="rId43" Type="http://schemas.openxmlformats.org/officeDocument/2006/relationships/tags" Target="../tags/tag605.xml"/><Relationship Id="rId44" Type="http://schemas.openxmlformats.org/officeDocument/2006/relationships/tags" Target="../tags/tag606.xml"/><Relationship Id="rId45" Type="http://schemas.openxmlformats.org/officeDocument/2006/relationships/tags" Target="../tags/tag607.xml"/><Relationship Id="rId46" Type="http://schemas.openxmlformats.org/officeDocument/2006/relationships/tags" Target="../tags/tag608.xml"/><Relationship Id="rId47" Type="http://schemas.openxmlformats.org/officeDocument/2006/relationships/tags" Target="../tags/tag609.xml"/><Relationship Id="rId48" Type="http://schemas.openxmlformats.org/officeDocument/2006/relationships/tags" Target="../tags/tag610.xml"/><Relationship Id="rId49" Type="http://schemas.openxmlformats.org/officeDocument/2006/relationships/tags" Target="../tags/tag611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619.xml"/><Relationship Id="rId2" Type="http://schemas.openxmlformats.org/officeDocument/2006/relationships/tags" Target="../tags/tag620.xml"/><Relationship Id="rId3" Type="http://schemas.openxmlformats.org/officeDocument/2006/relationships/tags" Target="../tags/tag621.xml"/><Relationship Id="rId4" Type="http://schemas.openxmlformats.org/officeDocument/2006/relationships/tags" Target="../tags/tag622.xml"/><Relationship Id="rId5" Type="http://schemas.openxmlformats.org/officeDocument/2006/relationships/tags" Target="../tags/tag623.xml"/><Relationship Id="rId6" Type="http://schemas.openxmlformats.org/officeDocument/2006/relationships/tags" Target="../tags/tag624.xml"/><Relationship Id="rId7" Type="http://schemas.openxmlformats.org/officeDocument/2006/relationships/tags" Target="../tags/tag625.xml"/><Relationship Id="rId8" Type="http://schemas.openxmlformats.org/officeDocument/2006/relationships/tags" Target="../tags/tag626.xml"/><Relationship Id="rId9" Type="http://schemas.openxmlformats.org/officeDocument/2006/relationships/tags" Target="../tags/tag627.xml"/><Relationship Id="rId108" Type="http://schemas.openxmlformats.org/officeDocument/2006/relationships/slide" Target="slide51.xml"/><Relationship Id="rId10" Type="http://schemas.openxmlformats.org/officeDocument/2006/relationships/tags" Target="../tags/tag628.xml"/><Relationship Id="rId11" Type="http://schemas.openxmlformats.org/officeDocument/2006/relationships/tags" Target="../tags/tag629.xml"/><Relationship Id="rId12" Type="http://schemas.openxmlformats.org/officeDocument/2006/relationships/tags" Target="../tags/tag630.xml"/><Relationship Id="rId13" Type="http://schemas.openxmlformats.org/officeDocument/2006/relationships/tags" Target="../tags/tag631.xml"/><Relationship Id="rId14" Type="http://schemas.openxmlformats.org/officeDocument/2006/relationships/tags" Target="../tags/tag632.xml"/><Relationship Id="rId15" Type="http://schemas.openxmlformats.org/officeDocument/2006/relationships/tags" Target="../tags/tag633.xml"/><Relationship Id="rId16" Type="http://schemas.openxmlformats.org/officeDocument/2006/relationships/tags" Target="../tags/tag634.xml"/><Relationship Id="rId17" Type="http://schemas.openxmlformats.org/officeDocument/2006/relationships/tags" Target="../tags/tag635.xml"/><Relationship Id="rId18" Type="http://schemas.openxmlformats.org/officeDocument/2006/relationships/tags" Target="../tags/tag636.xml"/><Relationship Id="rId19" Type="http://schemas.openxmlformats.org/officeDocument/2006/relationships/tags" Target="../tags/tag637.xml"/><Relationship Id="rId30" Type="http://schemas.openxmlformats.org/officeDocument/2006/relationships/tags" Target="../tags/tag648.xml"/><Relationship Id="rId31" Type="http://schemas.openxmlformats.org/officeDocument/2006/relationships/tags" Target="../tags/tag649.xml"/><Relationship Id="rId32" Type="http://schemas.openxmlformats.org/officeDocument/2006/relationships/tags" Target="../tags/tag650.xml"/><Relationship Id="rId33" Type="http://schemas.openxmlformats.org/officeDocument/2006/relationships/tags" Target="../tags/tag651.xml"/><Relationship Id="rId34" Type="http://schemas.openxmlformats.org/officeDocument/2006/relationships/tags" Target="../tags/tag652.xml"/><Relationship Id="rId35" Type="http://schemas.openxmlformats.org/officeDocument/2006/relationships/tags" Target="../tags/tag653.xml"/><Relationship Id="rId36" Type="http://schemas.openxmlformats.org/officeDocument/2006/relationships/tags" Target="../tags/tag654.xml"/><Relationship Id="rId37" Type="http://schemas.openxmlformats.org/officeDocument/2006/relationships/tags" Target="../tags/tag655.xml"/><Relationship Id="rId38" Type="http://schemas.openxmlformats.org/officeDocument/2006/relationships/tags" Target="../tags/tag656.xml"/><Relationship Id="rId39" Type="http://schemas.openxmlformats.org/officeDocument/2006/relationships/tags" Target="../tags/tag657.xml"/><Relationship Id="rId50" Type="http://schemas.openxmlformats.org/officeDocument/2006/relationships/tags" Target="../tags/tag668.xml"/><Relationship Id="rId51" Type="http://schemas.openxmlformats.org/officeDocument/2006/relationships/tags" Target="../tags/tag669.xml"/><Relationship Id="rId52" Type="http://schemas.openxmlformats.org/officeDocument/2006/relationships/tags" Target="../tags/tag670.xml"/><Relationship Id="rId53" Type="http://schemas.openxmlformats.org/officeDocument/2006/relationships/tags" Target="../tags/tag671.xml"/><Relationship Id="rId54" Type="http://schemas.openxmlformats.org/officeDocument/2006/relationships/tags" Target="../tags/tag672.xml"/><Relationship Id="rId55" Type="http://schemas.openxmlformats.org/officeDocument/2006/relationships/tags" Target="../tags/tag673.xml"/><Relationship Id="rId56" Type="http://schemas.openxmlformats.org/officeDocument/2006/relationships/tags" Target="../tags/tag674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638.xml"/><Relationship Id="rId21" Type="http://schemas.openxmlformats.org/officeDocument/2006/relationships/tags" Target="../tags/tag639.xml"/><Relationship Id="rId22" Type="http://schemas.openxmlformats.org/officeDocument/2006/relationships/tags" Target="../tags/tag640.xml"/><Relationship Id="rId23" Type="http://schemas.openxmlformats.org/officeDocument/2006/relationships/tags" Target="../tags/tag641.xml"/><Relationship Id="rId24" Type="http://schemas.openxmlformats.org/officeDocument/2006/relationships/tags" Target="../tags/tag642.xml"/><Relationship Id="rId25" Type="http://schemas.openxmlformats.org/officeDocument/2006/relationships/tags" Target="../tags/tag643.xml"/><Relationship Id="rId26" Type="http://schemas.openxmlformats.org/officeDocument/2006/relationships/tags" Target="../tags/tag644.xml"/><Relationship Id="rId27" Type="http://schemas.openxmlformats.org/officeDocument/2006/relationships/tags" Target="../tags/tag645.xml"/><Relationship Id="rId28" Type="http://schemas.openxmlformats.org/officeDocument/2006/relationships/tags" Target="../tags/tag646.xml"/><Relationship Id="rId29" Type="http://schemas.openxmlformats.org/officeDocument/2006/relationships/tags" Target="../tags/tag647.xml"/><Relationship Id="rId40" Type="http://schemas.openxmlformats.org/officeDocument/2006/relationships/tags" Target="../tags/tag658.xml"/><Relationship Id="rId41" Type="http://schemas.openxmlformats.org/officeDocument/2006/relationships/tags" Target="../tags/tag659.xml"/><Relationship Id="rId42" Type="http://schemas.openxmlformats.org/officeDocument/2006/relationships/tags" Target="../tags/tag660.xml"/><Relationship Id="rId43" Type="http://schemas.openxmlformats.org/officeDocument/2006/relationships/tags" Target="../tags/tag661.xml"/><Relationship Id="rId44" Type="http://schemas.openxmlformats.org/officeDocument/2006/relationships/tags" Target="../tags/tag662.xml"/><Relationship Id="rId45" Type="http://schemas.openxmlformats.org/officeDocument/2006/relationships/tags" Target="../tags/tag663.xml"/><Relationship Id="rId46" Type="http://schemas.openxmlformats.org/officeDocument/2006/relationships/tags" Target="../tags/tag664.xml"/><Relationship Id="rId47" Type="http://schemas.openxmlformats.org/officeDocument/2006/relationships/tags" Target="../tags/tag665.xml"/><Relationship Id="rId48" Type="http://schemas.openxmlformats.org/officeDocument/2006/relationships/tags" Target="../tags/tag666.xml"/><Relationship Id="rId49" Type="http://schemas.openxmlformats.org/officeDocument/2006/relationships/tags" Target="../tags/tag667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13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675.xml"/><Relationship Id="rId2" Type="http://schemas.openxmlformats.org/officeDocument/2006/relationships/tags" Target="../tags/tag676.xml"/><Relationship Id="rId3" Type="http://schemas.openxmlformats.org/officeDocument/2006/relationships/tags" Target="../tags/tag677.xml"/><Relationship Id="rId4" Type="http://schemas.openxmlformats.org/officeDocument/2006/relationships/tags" Target="../tags/tag678.xml"/><Relationship Id="rId5" Type="http://schemas.openxmlformats.org/officeDocument/2006/relationships/tags" Target="../tags/tag679.xml"/><Relationship Id="rId6" Type="http://schemas.openxmlformats.org/officeDocument/2006/relationships/tags" Target="../tags/tag680.xml"/><Relationship Id="rId7" Type="http://schemas.openxmlformats.org/officeDocument/2006/relationships/tags" Target="../tags/tag681.xml"/><Relationship Id="rId8" Type="http://schemas.openxmlformats.org/officeDocument/2006/relationships/tags" Target="../tags/tag682.xml"/><Relationship Id="rId9" Type="http://schemas.openxmlformats.org/officeDocument/2006/relationships/tags" Target="../tags/tag683.xml"/><Relationship Id="rId108" Type="http://schemas.openxmlformats.org/officeDocument/2006/relationships/slide" Target="slide51.xml"/><Relationship Id="rId109" Type="http://schemas.openxmlformats.org/officeDocument/2006/relationships/comments" Target="../comments/comment1.xml"/><Relationship Id="rId10" Type="http://schemas.openxmlformats.org/officeDocument/2006/relationships/tags" Target="../tags/tag684.xml"/><Relationship Id="rId11" Type="http://schemas.openxmlformats.org/officeDocument/2006/relationships/tags" Target="../tags/tag685.xml"/><Relationship Id="rId12" Type="http://schemas.openxmlformats.org/officeDocument/2006/relationships/tags" Target="../tags/tag686.xml"/><Relationship Id="rId13" Type="http://schemas.openxmlformats.org/officeDocument/2006/relationships/tags" Target="../tags/tag687.xml"/><Relationship Id="rId14" Type="http://schemas.openxmlformats.org/officeDocument/2006/relationships/tags" Target="../tags/tag688.xml"/><Relationship Id="rId15" Type="http://schemas.openxmlformats.org/officeDocument/2006/relationships/tags" Target="../tags/tag689.xml"/><Relationship Id="rId16" Type="http://schemas.openxmlformats.org/officeDocument/2006/relationships/tags" Target="../tags/tag690.xml"/><Relationship Id="rId17" Type="http://schemas.openxmlformats.org/officeDocument/2006/relationships/tags" Target="../tags/tag691.xml"/><Relationship Id="rId18" Type="http://schemas.openxmlformats.org/officeDocument/2006/relationships/tags" Target="../tags/tag692.xml"/><Relationship Id="rId19" Type="http://schemas.openxmlformats.org/officeDocument/2006/relationships/tags" Target="../tags/tag693.xml"/><Relationship Id="rId30" Type="http://schemas.openxmlformats.org/officeDocument/2006/relationships/tags" Target="../tags/tag704.xml"/><Relationship Id="rId31" Type="http://schemas.openxmlformats.org/officeDocument/2006/relationships/tags" Target="../tags/tag705.xml"/><Relationship Id="rId32" Type="http://schemas.openxmlformats.org/officeDocument/2006/relationships/tags" Target="../tags/tag706.xml"/><Relationship Id="rId33" Type="http://schemas.openxmlformats.org/officeDocument/2006/relationships/tags" Target="../tags/tag707.xml"/><Relationship Id="rId34" Type="http://schemas.openxmlformats.org/officeDocument/2006/relationships/tags" Target="../tags/tag708.xml"/><Relationship Id="rId35" Type="http://schemas.openxmlformats.org/officeDocument/2006/relationships/tags" Target="../tags/tag709.xml"/><Relationship Id="rId36" Type="http://schemas.openxmlformats.org/officeDocument/2006/relationships/tags" Target="../tags/tag710.xml"/><Relationship Id="rId37" Type="http://schemas.openxmlformats.org/officeDocument/2006/relationships/tags" Target="../tags/tag711.xml"/><Relationship Id="rId38" Type="http://schemas.openxmlformats.org/officeDocument/2006/relationships/tags" Target="../tags/tag712.xml"/><Relationship Id="rId39" Type="http://schemas.openxmlformats.org/officeDocument/2006/relationships/tags" Target="../tags/tag713.xml"/><Relationship Id="rId50" Type="http://schemas.openxmlformats.org/officeDocument/2006/relationships/tags" Target="../tags/tag724.xml"/><Relationship Id="rId51" Type="http://schemas.openxmlformats.org/officeDocument/2006/relationships/tags" Target="../tags/tag725.xml"/><Relationship Id="rId52" Type="http://schemas.openxmlformats.org/officeDocument/2006/relationships/tags" Target="../tags/tag726.xml"/><Relationship Id="rId53" Type="http://schemas.openxmlformats.org/officeDocument/2006/relationships/tags" Target="../tags/tag727.xml"/><Relationship Id="rId54" Type="http://schemas.openxmlformats.org/officeDocument/2006/relationships/tags" Target="../tags/tag728.xml"/><Relationship Id="rId55" Type="http://schemas.openxmlformats.org/officeDocument/2006/relationships/tags" Target="../tags/tag729.xml"/><Relationship Id="rId56" Type="http://schemas.openxmlformats.org/officeDocument/2006/relationships/tags" Target="../tags/tag730.xml"/><Relationship Id="rId57" Type="http://schemas.openxmlformats.org/officeDocument/2006/relationships/slideLayout" Target="../slideLayouts/slideLayout8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694.xml"/><Relationship Id="rId21" Type="http://schemas.openxmlformats.org/officeDocument/2006/relationships/tags" Target="../tags/tag695.xml"/><Relationship Id="rId22" Type="http://schemas.openxmlformats.org/officeDocument/2006/relationships/tags" Target="../tags/tag696.xml"/><Relationship Id="rId23" Type="http://schemas.openxmlformats.org/officeDocument/2006/relationships/tags" Target="../tags/tag697.xml"/><Relationship Id="rId24" Type="http://schemas.openxmlformats.org/officeDocument/2006/relationships/tags" Target="../tags/tag698.xml"/><Relationship Id="rId25" Type="http://schemas.openxmlformats.org/officeDocument/2006/relationships/tags" Target="../tags/tag699.xml"/><Relationship Id="rId26" Type="http://schemas.openxmlformats.org/officeDocument/2006/relationships/tags" Target="../tags/tag700.xml"/><Relationship Id="rId27" Type="http://schemas.openxmlformats.org/officeDocument/2006/relationships/tags" Target="../tags/tag701.xml"/><Relationship Id="rId28" Type="http://schemas.openxmlformats.org/officeDocument/2006/relationships/tags" Target="../tags/tag702.xml"/><Relationship Id="rId29" Type="http://schemas.openxmlformats.org/officeDocument/2006/relationships/tags" Target="../tags/tag703.xml"/><Relationship Id="rId40" Type="http://schemas.openxmlformats.org/officeDocument/2006/relationships/tags" Target="../tags/tag714.xml"/><Relationship Id="rId41" Type="http://schemas.openxmlformats.org/officeDocument/2006/relationships/tags" Target="../tags/tag715.xml"/><Relationship Id="rId42" Type="http://schemas.openxmlformats.org/officeDocument/2006/relationships/tags" Target="../tags/tag716.xml"/><Relationship Id="rId43" Type="http://schemas.openxmlformats.org/officeDocument/2006/relationships/tags" Target="../tags/tag717.xml"/><Relationship Id="rId44" Type="http://schemas.openxmlformats.org/officeDocument/2006/relationships/tags" Target="../tags/tag718.xml"/><Relationship Id="rId45" Type="http://schemas.openxmlformats.org/officeDocument/2006/relationships/tags" Target="../tags/tag719.xml"/><Relationship Id="rId46" Type="http://schemas.openxmlformats.org/officeDocument/2006/relationships/tags" Target="../tags/tag720.xml"/><Relationship Id="rId47" Type="http://schemas.openxmlformats.org/officeDocument/2006/relationships/tags" Target="../tags/tag721.xml"/><Relationship Id="rId48" Type="http://schemas.openxmlformats.org/officeDocument/2006/relationships/tags" Target="../tags/tag722.xml"/><Relationship Id="rId49" Type="http://schemas.openxmlformats.org/officeDocument/2006/relationships/tags" Target="../tags/tag723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14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731.xml"/><Relationship Id="rId2" Type="http://schemas.openxmlformats.org/officeDocument/2006/relationships/tags" Target="../tags/tag732.xml"/><Relationship Id="rId3" Type="http://schemas.openxmlformats.org/officeDocument/2006/relationships/tags" Target="../tags/tag733.xml"/><Relationship Id="rId4" Type="http://schemas.openxmlformats.org/officeDocument/2006/relationships/tags" Target="../tags/tag734.xml"/><Relationship Id="rId5" Type="http://schemas.openxmlformats.org/officeDocument/2006/relationships/tags" Target="../tags/tag735.xml"/><Relationship Id="rId6" Type="http://schemas.openxmlformats.org/officeDocument/2006/relationships/tags" Target="../tags/tag736.xml"/><Relationship Id="rId7" Type="http://schemas.openxmlformats.org/officeDocument/2006/relationships/tags" Target="../tags/tag737.xml"/><Relationship Id="rId8" Type="http://schemas.openxmlformats.org/officeDocument/2006/relationships/tags" Target="../tags/tag738.xml"/><Relationship Id="rId9" Type="http://schemas.openxmlformats.org/officeDocument/2006/relationships/tags" Target="../tags/tag739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740.xml"/><Relationship Id="rId11" Type="http://schemas.openxmlformats.org/officeDocument/2006/relationships/tags" Target="../tags/tag741.xml"/><Relationship Id="rId12" Type="http://schemas.openxmlformats.org/officeDocument/2006/relationships/tags" Target="../tags/tag742.xml"/><Relationship Id="rId13" Type="http://schemas.openxmlformats.org/officeDocument/2006/relationships/tags" Target="../tags/tag743.xml"/><Relationship Id="rId14" Type="http://schemas.openxmlformats.org/officeDocument/2006/relationships/tags" Target="../tags/tag744.xml"/><Relationship Id="rId15" Type="http://schemas.openxmlformats.org/officeDocument/2006/relationships/tags" Target="../tags/tag745.xml"/><Relationship Id="rId16" Type="http://schemas.openxmlformats.org/officeDocument/2006/relationships/tags" Target="../tags/tag746.xml"/><Relationship Id="rId17" Type="http://schemas.openxmlformats.org/officeDocument/2006/relationships/tags" Target="../tags/tag747.xml"/><Relationship Id="rId18" Type="http://schemas.openxmlformats.org/officeDocument/2006/relationships/tags" Target="../tags/tag748.xml"/><Relationship Id="rId19" Type="http://schemas.openxmlformats.org/officeDocument/2006/relationships/tags" Target="../tags/tag749.xml"/><Relationship Id="rId30" Type="http://schemas.openxmlformats.org/officeDocument/2006/relationships/tags" Target="../tags/tag760.xml"/><Relationship Id="rId31" Type="http://schemas.openxmlformats.org/officeDocument/2006/relationships/tags" Target="../tags/tag761.xml"/><Relationship Id="rId32" Type="http://schemas.openxmlformats.org/officeDocument/2006/relationships/tags" Target="../tags/tag762.xml"/><Relationship Id="rId33" Type="http://schemas.openxmlformats.org/officeDocument/2006/relationships/tags" Target="../tags/tag763.xml"/><Relationship Id="rId34" Type="http://schemas.openxmlformats.org/officeDocument/2006/relationships/tags" Target="../tags/tag764.xml"/><Relationship Id="rId35" Type="http://schemas.openxmlformats.org/officeDocument/2006/relationships/tags" Target="../tags/tag765.xml"/><Relationship Id="rId36" Type="http://schemas.openxmlformats.org/officeDocument/2006/relationships/tags" Target="../tags/tag766.xml"/><Relationship Id="rId37" Type="http://schemas.openxmlformats.org/officeDocument/2006/relationships/tags" Target="../tags/tag767.xml"/><Relationship Id="rId38" Type="http://schemas.openxmlformats.org/officeDocument/2006/relationships/tags" Target="../tags/tag768.xml"/><Relationship Id="rId39" Type="http://schemas.openxmlformats.org/officeDocument/2006/relationships/tags" Target="../tags/tag769.xml"/><Relationship Id="rId50" Type="http://schemas.openxmlformats.org/officeDocument/2006/relationships/tags" Target="../tags/tag780.xml"/><Relationship Id="rId51" Type="http://schemas.openxmlformats.org/officeDocument/2006/relationships/tags" Target="../tags/tag781.xml"/><Relationship Id="rId52" Type="http://schemas.openxmlformats.org/officeDocument/2006/relationships/tags" Target="../tags/tag782.xml"/><Relationship Id="rId53" Type="http://schemas.openxmlformats.org/officeDocument/2006/relationships/tags" Target="../tags/tag783.xml"/><Relationship Id="rId54" Type="http://schemas.openxmlformats.org/officeDocument/2006/relationships/tags" Target="../tags/tag784.xml"/><Relationship Id="rId55" Type="http://schemas.openxmlformats.org/officeDocument/2006/relationships/tags" Target="../tags/tag785.xml"/><Relationship Id="rId56" Type="http://schemas.openxmlformats.org/officeDocument/2006/relationships/tags" Target="../tags/tag786.xml"/><Relationship Id="rId57" Type="http://schemas.openxmlformats.org/officeDocument/2006/relationships/slideLayout" Target="../slideLayouts/slideLayout7.xml"/><Relationship Id="rId58" Type="http://schemas.openxmlformats.org/officeDocument/2006/relationships/notesSlide" Target="../notesSlides/notesSlide2.xml"/><Relationship Id="rId59" Type="http://schemas.openxmlformats.org/officeDocument/2006/relationships/image" Target="../media/image7.tiff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750.xml"/><Relationship Id="rId21" Type="http://schemas.openxmlformats.org/officeDocument/2006/relationships/tags" Target="../tags/tag751.xml"/><Relationship Id="rId22" Type="http://schemas.openxmlformats.org/officeDocument/2006/relationships/tags" Target="../tags/tag752.xml"/><Relationship Id="rId23" Type="http://schemas.openxmlformats.org/officeDocument/2006/relationships/tags" Target="../tags/tag753.xml"/><Relationship Id="rId24" Type="http://schemas.openxmlformats.org/officeDocument/2006/relationships/tags" Target="../tags/tag754.xml"/><Relationship Id="rId25" Type="http://schemas.openxmlformats.org/officeDocument/2006/relationships/tags" Target="../tags/tag755.xml"/><Relationship Id="rId26" Type="http://schemas.openxmlformats.org/officeDocument/2006/relationships/tags" Target="../tags/tag756.xml"/><Relationship Id="rId27" Type="http://schemas.openxmlformats.org/officeDocument/2006/relationships/tags" Target="../tags/tag757.xml"/><Relationship Id="rId28" Type="http://schemas.openxmlformats.org/officeDocument/2006/relationships/tags" Target="../tags/tag758.xml"/><Relationship Id="rId29" Type="http://schemas.openxmlformats.org/officeDocument/2006/relationships/tags" Target="../tags/tag759.xml"/><Relationship Id="rId40" Type="http://schemas.openxmlformats.org/officeDocument/2006/relationships/tags" Target="../tags/tag770.xml"/><Relationship Id="rId41" Type="http://schemas.openxmlformats.org/officeDocument/2006/relationships/tags" Target="../tags/tag771.xml"/><Relationship Id="rId42" Type="http://schemas.openxmlformats.org/officeDocument/2006/relationships/tags" Target="../tags/tag772.xml"/><Relationship Id="rId43" Type="http://schemas.openxmlformats.org/officeDocument/2006/relationships/tags" Target="../tags/tag773.xml"/><Relationship Id="rId44" Type="http://schemas.openxmlformats.org/officeDocument/2006/relationships/tags" Target="../tags/tag774.xml"/><Relationship Id="rId45" Type="http://schemas.openxmlformats.org/officeDocument/2006/relationships/tags" Target="../tags/tag775.xml"/><Relationship Id="rId46" Type="http://schemas.openxmlformats.org/officeDocument/2006/relationships/tags" Target="../tags/tag776.xml"/><Relationship Id="rId47" Type="http://schemas.openxmlformats.org/officeDocument/2006/relationships/tags" Target="../tags/tag777.xml"/><Relationship Id="rId48" Type="http://schemas.openxmlformats.org/officeDocument/2006/relationships/tags" Target="../tags/tag778.xml"/><Relationship Id="rId49" Type="http://schemas.openxmlformats.org/officeDocument/2006/relationships/tags" Target="../tags/tag779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787.xml"/><Relationship Id="rId2" Type="http://schemas.openxmlformats.org/officeDocument/2006/relationships/tags" Target="../tags/tag788.xml"/><Relationship Id="rId3" Type="http://schemas.openxmlformats.org/officeDocument/2006/relationships/tags" Target="../tags/tag789.xml"/><Relationship Id="rId4" Type="http://schemas.openxmlformats.org/officeDocument/2006/relationships/tags" Target="../tags/tag790.xml"/><Relationship Id="rId5" Type="http://schemas.openxmlformats.org/officeDocument/2006/relationships/tags" Target="../tags/tag791.xml"/><Relationship Id="rId6" Type="http://schemas.openxmlformats.org/officeDocument/2006/relationships/tags" Target="../tags/tag792.xml"/><Relationship Id="rId7" Type="http://schemas.openxmlformats.org/officeDocument/2006/relationships/tags" Target="../tags/tag793.xml"/><Relationship Id="rId8" Type="http://schemas.openxmlformats.org/officeDocument/2006/relationships/tags" Target="../tags/tag794.xml"/><Relationship Id="rId9" Type="http://schemas.openxmlformats.org/officeDocument/2006/relationships/tags" Target="../tags/tag795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796.xml"/><Relationship Id="rId11" Type="http://schemas.openxmlformats.org/officeDocument/2006/relationships/tags" Target="../tags/tag797.xml"/><Relationship Id="rId12" Type="http://schemas.openxmlformats.org/officeDocument/2006/relationships/tags" Target="../tags/tag798.xml"/><Relationship Id="rId13" Type="http://schemas.openxmlformats.org/officeDocument/2006/relationships/tags" Target="../tags/tag799.xml"/><Relationship Id="rId14" Type="http://schemas.openxmlformats.org/officeDocument/2006/relationships/tags" Target="../tags/tag800.xml"/><Relationship Id="rId15" Type="http://schemas.openxmlformats.org/officeDocument/2006/relationships/tags" Target="../tags/tag801.xml"/><Relationship Id="rId16" Type="http://schemas.openxmlformats.org/officeDocument/2006/relationships/tags" Target="../tags/tag802.xml"/><Relationship Id="rId17" Type="http://schemas.openxmlformats.org/officeDocument/2006/relationships/tags" Target="../tags/tag803.xml"/><Relationship Id="rId18" Type="http://schemas.openxmlformats.org/officeDocument/2006/relationships/tags" Target="../tags/tag804.xml"/><Relationship Id="rId19" Type="http://schemas.openxmlformats.org/officeDocument/2006/relationships/tags" Target="../tags/tag805.xml"/><Relationship Id="rId30" Type="http://schemas.openxmlformats.org/officeDocument/2006/relationships/tags" Target="../tags/tag816.xml"/><Relationship Id="rId31" Type="http://schemas.openxmlformats.org/officeDocument/2006/relationships/tags" Target="../tags/tag817.xml"/><Relationship Id="rId32" Type="http://schemas.openxmlformats.org/officeDocument/2006/relationships/tags" Target="../tags/tag818.xml"/><Relationship Id="rId33" Type="http://schemas.openxmlformats.org/officeDocument/2006/relationships/tags" Target="../tags/tag819.xml"/><Relationship Id="rId34" Type="http://schemas.openxmlformats.org/officeDocument/2006/relationships/tags" Target="../tags/tag820.xml"/><Relationship Id="rId35" Type="http://schemas.openxmlformats.org/officeDocument/2006/relationships/tags" Target="../tags/tag821.xml"/><Relationship Id="rId36" Type="http://schemas.openxmlformats.org/officeDocument/2006/relationships/tags" Target="../tags/tag822.xml"/><Relationship Id="rId37" Type="http://schemas.openxmlformats.org/officeDocument/2006/relationships/tags" Target="../tags/tag823.xml"/><Relationship Id="rId38" Type="http://schemas.openxmlformats.org/officeDocument/2006/relationships/tags" Target="../tags/tag824.xml"/><Relationship Id="rId39" Type="http://schemas.openxmlformats.org/officeDocument/2006/relationships/tags" Target="../tags/tag825.xml"/><Relationship Id="rId50" Type="http://schemas.openxmlformats.org/officeDocument/2006/relationships/tags" Target="../tags/tag836.xml"/><Relationship Id="rId51" Type="http://schemas.openxmlformats.org/officeDocument/2006/relationships/tags" Target="../tags/tag837.xml"/><Relationship Id="rId52" Type="http://schemas.openxmlformats.org/officeDocument/2006/relationships/tags" Target="../tags/tag838.xml"/><Relationship Id="rId53" Type="http://schemas.openxmlformats.org/officeDocument/2006/relationships/tags" Target="../tags/tag839.xml"/><Relationship Id="rId54" Type="http://schemas.openxmlformats.org/officeDocument/2006/relationships/tags" Target="../tags/tag840.xml"/><Relationship Id="rId55" Type="http://schemas.openxmlformats.org/officeDocument/2006/relationships/tags" Target="../tags/tag841.xml"/><Relationship Id="rId56" Type="http://schemas.openxmlformats.org/officeDocument/2006/relationships/tags" Target="../tags/tag842.xml"/><Relationship Id="rId57" Type="http://schemas.openxmlformats.org/officeDocument/2006/relationships/slideLayout" Target="../slideLayouts/slideLayout7.xml"/><Relationship Id="rId58" Type="http://schemas.openxmlformats.org/officeDocument/2006/relationships/image" Target="../media/image8.tiff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806.xml"/><Relationship Id="rId21" Type="http://schemas.openxmlformats.org/officeDocument/2006/relationships/tags" Target="../tags/tag807.xml"/><Relationship Id="rId22" Type="http://schemas.openxmlformats.org/officeDocument/2006/relationships/tags" Target="../tags/tag808.xml"/><Relationship Id="rId23" Type="http://schemas.openxmlformats.org/officeDocument/2006/relationships/tags" Target="../tags/tag809.xml"/><Relationship Id="rId24" Type="http://schemas.openxmlformats.org/officeDocument/2006/relationships/tags" Target="../tags/tag810.xml"/><Relationship Id="rId25" Type="http://schemas.openxmlformats.org/officeDocument/2006/relationships/tags" Target="../tags/tag811.xml"/><Relationship Id="rId26" Type="http://schemas.openxmlformats.org/officeDocument/2006/relationships/tags" Target="../tags/tag812.xml"/><Relationship Id="rId27" Type="http://schemas.openxmlformats.org/officeDocument/2006/relationships/tags" Target="../tags/tag813.xml"/><Relationship Id="rId28" Type="http://schemas.openxmlformats.org/officeDocument/2006/relationships/tags" Target="../tags/tag814.xml"/><Relationship Id="rId29" Type="http://schemas.openxmlformats.org/officeDocument/2006/relationships/tags" Target="../tags/tag815.xml"/><Relationship Id="rId40" Type="http://schemas.openxmlformats.org/officeDocument/2006/relationships/tags" Target="../tags/tag826.xml"/><Relationship Id="rId41" Type="http://schemas.openxmlformats.org/officeDocument/2006/relationships/tags" Target="../tags/tag827.xml"/><Relationship Id="rId42" Type="http://schemas.openxmlformats.org/officeDocument/2006/relationships/tags" Target="../tags/tag828.xml"/><Relationship Id="rId43" Type="http://schemas.openxmlformats.org/officeDocument/2006/relationships/tags" Target="../tags/tag829.xml"/><Relationship Id="rId44" Type="http://schemas.openxmlformats.org/officeDocument/2006/relationships/tags" Target="../tags/tag830.xml"/><Relationship Id="rId45" Type="http://schemas.openxmlformats.org/officeDocument/2006/relationships/tags" Target="../tags/tag831.xml"/><Relationship Id="rId46" Type="http://schemas.openxmlformats.org/officeDocument/2006/relationships/tags" Target="../tags/tag832.xml"/><Relationship Id="rId47" Type="http://schemas.openxmlformats.org/officeDocument/2006/relationships/tags" Target="../tags/tag833.xml"/><Relationship Id="rId48" Type="http://schemas.openxmlformats.org/officeDocument/2006/relationships/tags" Target="../tags/tag834.xml"/><Relationship Id="rId49" Type="http://schemas.openxmlformats.org/officeDocument/2006/relationships/tags" Target="../tags/tag835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843.xml"/><Relationship Id="rId2" Type="http://schemas.openxmlformats.org/officeDocument/2006/relationships/tags" Target="../tags/tag844.xml"/><Relationship Id="rId3" Type="http://schemas.openxmlformats.org/officeDocument/2006/relationships/tags" Target="../tags/tag845.xml"/><Relationship Id="rId4" Type="http://schemas.openxmlformats.org/officeDocument/2006/relationships/tags" Target="../tags/tag846.xml"/><Relationship Id="rId5" Type="http://schemas.openxmlformats.org/officeDocument/2006/relationships/tags" Target="../tags/tag847.xml"/><Relationship Id="rId6" Type="http://schemas.openxmlformats.org/officeDocument/2006/relationships/tags" Target="../tags/tag848.xml"/><Relationship Id="rId7" Type="http://schemas.openxmlformats.org/officeDocument/2006/relationships/tags" Target="../tags/tag849.xml"/><Relationship Id="rId8" Type="http://schemas.openxmlformats.org/officeDocument/2006/relationships/tags" Target="../tags/tag850.xml"/><Relationship Id="rId9" Type="http://schemas.openxmlformats.org/officeDocument/2006/relationships/tags" Target="../tags/tag851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852.xml"/><Relationship Id="rId11" Type="http://schemas.openxmlformats.org/officeDocument/2006/relationships/tags" Target="../tags/tag853.xml"/><Relationship Id="rId12" Type="http://schemas.openxmlformats.org/officeDocument/2006/relationships/tags" Target="../tags/tag854.xml"/><Relationship Id="rId13" Type="http://schemas.openxmlformats.org/officeDocument/2006/relationships/tags" Target="../tags/tag855.xml"/><Relationship Id="rId14" Type="http://schemas.openxmlformats.org/officeDocument/2006/relationships/tags" Target="../tags/tag856.xml"/><Relationship Id="rId15" Type="http://schemas.openxmlformats.org/officeDocument/2006/relationships/tags" Target="../tags/tag857.xml"/><Relationship Id="rId16" Type="http://schemas.openxmlformats.org/officeDocument/2006/relationships/tags" Target="../tags/tag858.xml"/><Relationship Id="rId17" Type="http://schemas.openxmlformats.org/officeDocument/2006/relationships/tags" Target="../tags/tag859.xml"/><Relationship Id="rId18" Type="http://schemas.openxmlformats.org/officeDocument/2006/relationships/tags" Target="../tags/tag860.xml"/><Relationship Id="rId19" Type="http://schemas.openxmlformats.org/officeDocument/2006/relationships/tags" Target="../tags/tag861.xml"/><Relationship Id="rId30" Type="http://schemas.openxmlformats.org/officeDocument/2006/relationships/tags" Target="../tags/tag872.xml"/><Relationship Id="rId31" Type="http://schemas.openxmlformats.org/officeDocument/2006/relationships/tags" Target="../tags/tag873.xml"/><Relationship Id="rId32" Type="http://schemas.openxmlformats.org/officeDocument/2006/relationships/tags" Target="../tags/tag874.xml"/><Relationship Id="rId33" Type="http://schemas.openxmlformats.org/officeDocument/2006/relationships/tags" Target="../tags/tag875.xml"/><Relationship Id="rId34" Type="http://schemas.openxmlformats.org/officeDocument/2006/relationships/tags" Target="../tags/tag876.xml"/><Relationship Id="rId35" Type="http://schemas.openxmlformats.org/officeDocument/2006/relationships/tags" Target="../tags/tag877.xml"/><Relationship Id="rId36" Type="http://schemas.openxmlformats.org/officeDocument/2006/relationships/tags" Target="../tags/tag878.xml"/><Relationship Id="rId37" Type="http://schemas.openxmlformats.org/officeDocument/2006/relationships/tags" Target="../tags/tag879.xml"/><Relationship Id="rId38" Type="http://schemas.openxmlformats.org/officeDocument/2006/relationships/tags" Target="../tags/tag880.xml"/><Relationship Id="rId39" Type="http://schemas.openxmlformats.org/officeDocument/2006/relationships/tags" Target="../tags/tag881.xml"/><Relationship Id="rId50" Type="http://schemas.openxmlformats.org/officeDocument/2006/relationships/tags" Target="../tags/tag892.xml"/><Relationship Id="rId51" Type="http://schemas.openxmlformats.org/officeDocument/2006/relationships/tags" Target="../tags/tag893.xml"/><Relationship Id="rId52" Type="http://schemas.openxmlformats.org/officeDocument/2006/relationships/tags" Target="../tags/tag894.xml"/><Relationship Id="rId53" Type="http://schemas.openxmlformats.org/officeDocument/2006/relationships/tags" Target="../tags/tag895.xml"/><Relationship Id="rId54" Type="http://schemas.openxmlformats.org/officeDocument/2006/relationships/tags" Target="../tags/tag896.xml"/><Relationship Id="rId55" Type="http://schemas.openxmlformats.org/officeDocument/2006/relationships/tags" Target="../tags/tag897.xml"/><Relationship Id="rId56" Type="http://schemas.openxmlformats.org/officeDocument/2006/relationships/tags" Target="../tags/tag898.xml"/><Relationship Id="rId57" Type="http://schemas.openxmlformats.org/officeDocument/2006/relationships/tags" Target="../tags/tag899.xml"/><Relationship Id="rId58" Type="http://schemas.openxmlformats.org/officeDocument/2006/relationships/slideLayout" Target="../slideLayouts/slideLayout2.xml"/><Relationship Id="rId59" Type="http://schemas.openxmlformats.org/officeDocument/2006/relationships/image" Target="../media/image9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862.xml"/><Relationship Id="rId21" Type="http://schemas.openxmlformats.org/officeDocument/2006/relationships/tags" Target="../tags/tag863.xml"/><Relationship Id="rId22" Type="http://schemas.openxmlformats.org/officeDocument/2006/relationships/tags" Target="../tags/tag864.xml"/><Relationship Id="rId23" Type="http://schemas.openxmlformats.org/officeDocument/2006/relationships/tags" Target="../tags/tag865.xml"/><Relationship Id="rId24" Type="http://schemas.openxmlformats.org/officeDocument/2006/relationships/tags" Target="../tags/tag866.xml"/><Relationship Id="rId25" Type="http://schemas.openxmlformats.org/officeDocument/2006/relationships/tags" Target="../tags/tag867.xml"/><Relationship Id="rId26" Type="http://schemas.openxmlformats.org/officeDocument/2006/relationships/tags" Target="../tags/tag868.xml"/><Relationship Id="rId27" Type="http://schemas.openxmlformats.org/officeDocument/2006/relationships/tags" Target="../tags/tag869.xml"/><Relationship Id="rId28" Type="http://schemas.openxmlformats.org/officeDocument/2006/relationships/tags" Target="../tags/tag870.xml"/><Relationship Id="rId29" Type="http://schemas.openxmlformats.org/officeDocument/2006/relationships/tags" Target="../tags/tag871.xml"/><Relationship Id="rId40" Type="http://schemas.openxmlformats.org/officeDocument/2006/relationships/tags" Target="../tags/tag882.xml"/><Relationship Id="rId41" Type="http://schemas.openxmlformats.org/officeDocument/2006/relationships/tags" Target="../tags/tag883.xml"/><Relationship Id="rId42" Type="http://schemas.openxmlformats.org/officeDocument/2006/relationships/tags" Target="../tags/tag884.xml"/><Relationship Id="rId43" Type="http://schemas.openxmlformats.org/officeDocument/2006/relationships/tags" Target="../tags/tag885.xml"/><Relationship Id="rId44" Type="http://schemas.openxmlformats.org/officeDocument/2006/relationships/tags" Target="../tags/tag886.xml"/><Relationship Id="rId45" Type="http://schemas.openxmlformats.org/officeDocument/2006/relationships/tags" Target="../tags/tag887.xml"/><Relationship Id="rId46" Type="http://schemas.openxmlformats.org/officeDocument/2006/relationships/tags" Target="../tags/tag888.xml"/><Relationship Id="rId47" Type="http://schemas.openxmlformats.org/officeDocument/2006/relationships/tags" Target="../tags/tag889.xml"/><Relationship Id="rId48" Type="http://schemas.openxmlformats.org/officeDocument/2006/relationships/tags" Target="../tags/tag890.xml"/><Relationship Id="rId49" Type="http://schemas.openxmlformats.org/officeDocument/2006/relationships/tags" Target="../tags/tag891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900.xml"/><Relationship Id="rId2" Type="http://schemas.openxmlformats.org/officeDocument/2006/relationships/tags" Target="../tags/tag901.xml"/><Relationship Id="rId3" Type="http://schemas.openxmlformats.org/officeDocument/2006/relationships/tags" Target="../tags/tag902.xml"/><Relationship Id="rId4" Type="http://schemas.openxmlformats.org/officeDocument/2006/relationships/tags" Target="../tags/tag903.xml"/><Relationship Id="rId5" Type="http://schemas.openxmlformats.org/officeDocument/2006/relationships/tags" Target="../tags/tag904.xml"/><Relationship Id="rId6" Type="http://schemas.openxmlformats.org/officeDocument/2006/relationships/tags" Target="../tags/tag905.xml"/><Relationship Id="rId7" Type="http://schemas.openxmlformats.org/officeDocument/2006/relationships/tags" Target="../tags/tag906.xml"/><Relationship Id="rId8" Type="http://schemas.openxmlformats.org/officeDocument/2006/relationships/tags" Target="../tags/tag907.xml"/><Relationship Id="rId9" Type="http://schemas.openxmlformats.org/officeDocument/2006/relationships/tags" Target="../tags/tag908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909.xml"/><Relationship Id="rId11" Type="http://schemas.openxmlformats.org/officeDocument/2006/relationships/tags" Target="../tags/tag910.xml"/><Relationship Id="rId12" Type="http://schemas.openxmlformats.org/officeDocument/2006/relationships/tags" Target="../tags/tag911.xml"/><Relationship Id="rId13" Type="http://schemas.openxmlformats.org/officeDocument/2006/relationships/tags" Target="../tags/tag912.xml"/><Relationship Id="rId14" Type="http://schemas.openxmlformats.org/officeDocument/2006/relationships/tags" Target="../tags/tag913.xml"/><Relationship Id="rId15" Type="http://schemas.openxmlformats.org/officeDocument/2006/relationships/tags" Target="../tags/tag914.xml"/><Relationship Id="rId16" Type="http://schemas.openxmlformats.org/officeDocument/2006/relationships/tags" Target="../tags/tag915.xml"/><Relationship Id="rId17" Type="http://schemas.openxmlformats.org/officeDocument/2006/relationships/tags" Target="../tags/tag916.xml"/><Relationship Id="rId18" Type="http://schemas.openxmlformats.org/officeDocument/2006/relationships/tags" Target="../tags/tag917.xml"/><Relationship Id="rId19" Type="http://schemas.openxmlformats.org/officeDocument/2006/relationships/tags" Target="../tags/tag918.xml"/><Relationship Id="rId30" Type="http://schemas.openxmlformats.org/officeDocument/2006/relationships/tags" Target="../tags/tag929.xml"/><Relationship Id="rId31" Type="http://schemas.openxmlformats.org/officeDocument/2006/relationships/tags" Target="../tags/tag930.xml"/><Relationship Id="rId32" Type="http://schemas.openxmlformats.org/officeDocument/2006/relationships/tags" Target="../tags/tag931.xml"/><Relationship Id="rId33" Type="http://schemas.openxmlformats.org/officeDocument/2006/relationships/tags" Target="../tags/tag932.xml"/><Relationship Id="rId34" Type="http://schemas.openxmlformats.org/officeDocument/2006/relationships/tags" Target="../tags/tag933.xml"/><Relationship Id="rId35" Type="http://schemas.openxmlformats.org/officeDocument/2006/relationships/tags" Target="../tags/tag934.xml"/><Relationship Id="rId36" Type="http://schemas.openxmlformats.org/officeDocument/2006/relationships/tags" Target="../tags/tag935.xml"/><Relationship Id="rId37" Type="http://schemas.openxmlformats.org/officeDocument/2006/relationships/tags" Target="../tags/tag936.xml"/><Relationship Id="rId38" Type="http://schemas.openxmlformats.org/officeDocument/2006/relationships/tags" Target="../tags/tag937.xml"/><Relationship Id="rId39" Type="http://schemas.openxmlformats.org/officeDocument/2006/relationships/tags" Target="../tags/tag938.xml"/><Relationship Id="rId50" Type="http://schemas.openxmlformats.org/officeDocument/2006/relationships/tags" Target="../tags/tag949.xml"/><Relationship Id="rId51" Type="http://schemas.openxmlformats.org/officeDocument/2006/relationships/tags" Target="../tags/tag950.xml"/><Relationship Id="rId52" Type="http://schemas.openxmlformats.org/officeDocument/2006/relationships/tags" Target="../tags/tag951.xml"/><Relationship Id="rId53" Type="http://schemas.openxmlformats.org/officeDocument/2006/relationships/tags" Target="../tags/tag952.xml"/><Relationship Id="rId54" Type="http://schemas.openxmlformats.org/officeDocument/2006/relationships/tags" Target="../tags/tag953.xml"/><Relationship Id="rId55" Type="http://schemas.openxmlformats.org/officeDocument/2006/relationships/tags" Target="../tags/tag954.xml"/><Relationship Id="rId56" Type="http://schemas.openxmlformats.org/officeDocument/2006/relationships/tags" Target="../tags/tag955.xml"/><Relationship Id="rId57" Type="http://schemas.openxmlformats.org/officeDocument/2006/relationships/slideLayout" Target="../slideLayouts/slideLayout2.xml"/><Relationship Id="rId58" Type="http://schemas.openxmlformats.org/officeDocument/2006/relationships/image" Target="../media/image10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919.xml"/><Relationship Id="rId21" Type="http://schemas.openxmlformats.org/officeDocument/2006/relationships/tags" Target="../tags/tag920.xml"/><Relationship Id="rId22" Type="http://schemas.openxmlformats.org/officeDocument/2006/relationships/tags" Target="../tags/tag921.xml"/><Relationship Id="rId23" Type="http://schemas.openxmlformats.org/officeDocument/2006/relationships/tags" Target="../tags/tag922.xml"/><Relationship Id="rId24" Type="http://schemas.openxmlformats.org/officeDocument/2006/relationships/tags" Target="../tags/tag923.xml"/><Relationship Id="rId25" Type="http://schemas.openxmlformats.org/officeDocument/2006/relationships/tags" Target="../tags/tag924.xml"/><Relationship Id="rId26" Type="http://schemas.openxmlformats.org/officeDocument/2006/relationships/tags" Target="../tags/tag925.xml"/><Relationship Id="rId27" Type="http://schemas.openxmlformats.org/officeDocument/2006/relationships/tags" Target="../tags/tag926.xml"/><Relationship Id="rId28" Type="http://schemas.openxmlformats.org/officeDocument/2006/relationships/tags" Target="../tags/tag927.xml"/><Relationship Id="rId29" Type="http://schemas.openxmlformats.org/officeDocument/2006/relationships/tags" Target="../tags/tag928.xml"/><Relationship Id="rId40" Type="http://schemas.openxmlformats.org/officeDocument/2006/relationships/tags" Target="../tags/tag939.xml"/><Relationship Id="rId41" Type="http://schemas.openxmlformats.org/officeDocument/2006/relationships/tags" Target="../tags/tag940.xml"/><Relationship Id="rId42" Type="http://schemas.openxmlformats.org/officeDocument/2006/relationships/tags" Target="../tags/tag941.xml"/><Relationship Id="rId43" Type="http://schemas.openxmlformats.org/officeDocument/2006/relationships/tags" Target="../tags/tag942.xml"/><Relationship Id="rId44" Type="http://schemas.openxmlformats.org/officeDocument/2006/relationships/tags" Target="../tags/tag943.xml"/><Relationship Id="rId45" Type="http://schemas.openxmlformats.org/officeDocument/2006/relationships/tags" Target="../tags/tag944.xml"/><Relationship Id="rId46" Type="http://schemas.openxmlformats.org/officeDocument/2006/relationships/tags" Target="../tags/tag945.xml"/><Relationship Id="rId47" Type="http://schemas.openxmlformats.org/officeDocument/2006/relationships/tags" Target="../tags/tag946.xml"/><Relationship Id="rId48" Type="http://schemas.openxmlformats.org/officeDocument/2006/relationships/tags" Target="../tags/tag947.xml"/><Relationship Id="rId49" Type="http://schemas.openxmlformats.org/officeDocument/2006/relationships/tags" Target="../tags/tag948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18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956.xml"/><Relationship Id="rId2" Type="http://schemas.openxmlformats.org/officeDocument/2006/relationships/tags" Target="../tags/tag957.xml"/><Relationship Id="rId3" Type="http://schemas.openxmlformats.org/officeDocument/2006/relationships/tags" Target="../tags/tag958.xml"/><Relationship Id="rId4" Type="http://schemas.openxmlformats.org/officeDocument/2006/relationships/tags" Target="../tags/tag959.xml"/><Relationship Id="rId5" Type="http://schemas.openxmlformats.org/officeDocument/2006/relationships/tags" Target="../tags/tag960.xml"/><Relationship Id="rId6" Type="http://schemas.openxmlformats.org/officeDocument/2006/relationships/tags" Target="../tags/tag961.xml"/><Relationship Id="rId7" Type="http://schemas.openxmlformats.org/officeDocument/2006/relationships/tags" Target="../tags/tag962.xml"/><Relationship Id="rId8" Type="http://schemas.openxmlformats.org/officeDocument/2006/relationships/tags" Target="../tags/tag963.xml"/><Relationship Id="rId9" Type="http://schemas.openxmlformats.org/officeDocument/2006/relationships/tags" Target="../tags/tag964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965.xml"/><Relationship Id="rId11" Type="http://schemas.openxmlformats.org/officeDocument/2006/relationships/tags" Target="../tags/tag966.xml"/><Relationship Id="rId12" Type="http://schemas.openxmlformats.org/officeDocument/2006/relationships/tags" Target="../tags/tag967.xml"/><Relationship Id="rId13" Type="http://schemas.openxmlformats.org/officeDocument/2006/relationships/tags" Target="../tags/tag968.xml"/><Relationship Id="rId14" Type="http://schemas.openxmlformats.org/officeDocument/2006/relationships/tags" Target="../tags/tag969.xml"/><Relationship Id="rId15" Type="http://schemas.openxmlformats.org/officeDocument/2006/relationships/tags" Target="../tags/tag970.xml"/><Relationship Id="rId16" Type="http://schemas.openxmlformats.org/officeDocument/2006/relationships/tags" Target="../tags/tag971.xml"/><Relationship Id="rId17" Type="http://schemas.openxmlformats.org/officeDocument/2006/relationships/tags" Target="../tags/tag972.xml"/><Relationship Id="rId18" Type="http://schemas.openxmlformats.org/officeDocument/2006/relationships/tags" Target="../tags/tag973.xml"/><Relationship Id="rId19" Type="http://schemas.openxmlformats.org/officeDocument/2006/relationships/tags" Target="../tags/tag974.xml"/><Relationship Id="rId30" Type="http://schemas.openxmlformats.org/officeDocument/2006/relationships/tags" Target="../tags/tag985.xml"/><Relationship Id="rId31" Type="http://schemas.openxmlformats.org/officeDocument/2006/relationships/tags" Target="../tags/tag986.xml"/><Relationship Id="rId32" Type="http://schemas.openxmlformats.org/officeDocument/2006/relationships/tags" Target="../tags/tag987.xml"/><Relationship Id="rId33" Type="http://schemas.openxmlformats.org/officeDocument/2006/relationships/tags" Target="../tags/tag988.xml"/><Relationship Id="rId34" Type="http://schemas.openxmlformats.org/officeDocument/2006/relationships/tags" Target="../tags/tag989.xml"/><Relationship Id="rId35" Type="http://schemas.openxmlformats.org/officeDocument/2006/relationships/tags" Target="../tags/tag990.xml"/><Relationship Id="rId36" Type="http://schemas.openxmlformats.org/officeDocument/2006/relationships/tags" Target="../tags/tag991.xml"/><Relationship Id="rId37" Type="http://schemas.openxmlformats.org/officeDocument/2006/relationships/tags" Target="../tags/tag992.xml"/><Relationship Id="rId38" Type="http://schemas.openxmlformats.org/officeDocument/2006/relationships/tags" Target="../tags/tag993.xml"/><Relationship Id="rId39" Type="http://schemas.openxmlformats.org/officeDocument/2006/relationships/tags" Target="../tags/tag994.xml"/><Relationship Id="rId50" Type="http://schemas.openxmlformats.org/officeDocument/2006/relationships/tags" Target="../tags/tag1005.xml"/><Relationship Id="rId51" Type="http://schemas.openxmlformats.org/officeDocument/2006/relationships/tags" Target="../tags/tag1006.xml"/><Relationship Id="rId52" Type="http://schemas.openxmlformats.org/officeDocument/2006/relationships/tags" Target="../tags/tag1007.xml"/><Relationship Id="rId53" Type="http://schemas.openxmlformats.org/officeDocument/2006/relationships/tags" Target="../tags/tag1008.xml"/><Relationship Id="rId54" Type="http://schemas.openxmlformats.org/officeDocument/2006/relationships/tags" Target="../tags/tag1009.xml"/><Relationship Id="rId55" Type="http://schemas.openxmlformats.org/officeDocument/2006/relationships/tags" Target="../tags/tag1010.xml"/><Relationship Id="rId56" Type="http://schemas.openxmlformats.org/officeDocument/2006/relationships/tags" Target="../tags/tag1011.xml"/><Relationship Id="rId57" Type="http://schemas.openxmlformats.org/officeDocument/2006/relationships/slideLayout" Target="../slideLayouts/slideLayout2.xml"/><Relationship Id="rId58" Type="http://schemas.openxmlformats.org/officeDocument/2006/relationships/image" Target="../media/image1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975.xml"/><Relationship Id="rId21" Type="http://schemas.openxmlformats.org/officeDocument/2006/relationships/tags" Target="../tags/tag976.xml"/><Relationship Id="rId22" Type="http://schemas.openxmlformats.org/officeDocument/2006/relationships/tags" Target="../tags/tag977.xml"/><Relationship Id="rId23" Type="http://schemas.openxmlformats.org/officeDocument/2006/relationships/tags" Target="../tags/tag978.xml"/><Relationship Id="rId24" Type="http://schemas.openxmlformats.org/officeDocument/2006/relationships/tags" Target="../tags/tag979.xml"/><Relationship Id="rId25" Type="http://schemas.openxmlformats.org/officeDocument/2006/relationships/tags" Target="../tags/tag980.xml"/><Relationship Id="rId26" Type="http://schemas.openxmlformats.org/officeDocument/2006/relationships/tags" Target="../tags/tag981.xml"/><Relationship Id="rId27" Type="http://schemas.openxmlformats.org/officeDocument/2006/relationships/tags" Target="../tags/tag982.xml"/><Relationship Id="rId28" Type="http://schemas.openxmlformats.org/officeDocument/2006/relationships/tags" Target="../tags/tag983.xml"/><Relationship Id="rId29" Type="http://schemas.openxmlformats.org/officeDocument/2006/relationships/tags" Target="../tags/tag984.xml"/><Relationship Id="rId40" Type="http://schemas.openxmlformats.org/officeDocument/2006/relationships/tags" Target="../tags/tag995.xml"/><Relationship Id="rId41" Type="http://schemas.openxmlformats.org/officeDocument/2006/relationships/tags" Target="../tags/tag996.xml"/><Relationship Id="rId42" Type="http://schemas.openxmlformats.org/officeDocument/2006/relationships/tags" Target="../tags/tag997.xml"/><Relationship Id="rId43" Type="http://schemas.openxmlformats.org/officeDocument/2006/relationships/tags" Target="../tags/tag998.xml"/><Relationship Id="rId44" Type="http://schemas.openxmlformats.org/officeDocument/2006/relationships/tags" Target="../tags/tag999.xml"/><Relationship Id="rId45" Type="http://schemas.openxmlformats.org/officeDocument/2006/relationships/tags" Target="../tags/tag1000.xml"/><Relationship Id="rId46" Type="http://schemas.openxmlformats.org/officeDocument/2006/relationships/tags" Target="../tags/tag1001.xml"/><Relationship Id="rId47" Type="http://schemas.openxmlformats.org/officeDocument/2006/relationships/tags" Target="../tags/tag1002.xml"/><Relationship Id="rId48" Type="http://schemas.openxmlformats.org/officeDocument/2006/relationships/tags" Target="../tags/tag1003.xml"/><Relationship Id="rId49" Type="http://schemas.openxmlformats.org/officeDocument/2006/relationships/tags" Target="../tags/tag1004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19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012.xml"/><Relationship Id="rId2" Type="http://schemas.openxmlformats.org/officeDocument/2006/relationships/tags" Target="../tags/tag1013.xml"/><Relationship Id="rId3" Type="http://schemas.openxmlformats.org/officeDocument/2006/relationships/tags" Target="../tags/tag1014.xml"/><Relationship Id="rId4" Type="http://schemas.openxmlformats.org/officeDocument/2006/relationships/tags" Target="../tags/tag1015.xml"/><Relationship Id="rId5" Type="http://schemas.openxmlformats.org/officeDocument/2006/relationships/tags" Target="../tags/tag1016.xml"/><Relationship Id="rId6" Type="http://schemas.openxmlformats.org/officeDocument/2006/relationships/tags" Target="../tags/tag1017.xml"/><Relationship Id="rId7" Type="http://schemas.openxmlformats.org/officeDocument/2006/relationships/tags" Target="../tags/tag1018.xml"/><Relationship Id="rId8" Type="http://schemas.openxmlformats.org/officeDocument/2006/relationships/tags" Target="../tags/tag1019.xml"/><Relationship Id="rId9" Type="http://schemas.openxmlformats.org/officeDocument/2006/relationships/tags" Target="../tags/tag1020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021.xml"/><Relationship Id="rId11" Type="http://schemas.openxmlformats.org/officeDocument/2006/relationships/tags" Target="../tags/tag1022.xml"/><Relationship Id="rId12" Type="http://schemas.openxmlformats.org/officeDocument/2006/relationships/tags" Target="../tags/tag1023.xml"/><Relationship Id="rId13" Type="http://schemas.openxmlformats.org/officeDocument/2006/relationships/tags" Target="../tags/tag1024.xml"/><Relationship Id="rId14" Type="http://schemas.openxmlformats.org/officeDocument/2006/relationships/tags" Target="../tags/tag1025.xml"/><Relationship Id="rId15" Type="http://schemas.openxmlformats.org/officeDocument/2006/relationships/tags" Target="../tags/tag1026.xml"/><Relationship Id="rId16" Type="http://schemas.openxmlformats.org/officeDocument/2006/relationships/tags" Target="../tags/tag1027.xml"/><Relationship Id="rId17" Type="http://schemas.openxmlformats.org/officeDocument/2006/relationships/tags" Target="../tags/tag1028.xml"/><Relationship Id="rId18" Type="http://schemas.openxmlformats.org/officeDocument/2006/relationships/tags" Target="../tags/tag1029.xml"/><Relationship Id="rId19" Type="http://schemas.openxmlformats.org/officeDocument/2006/relationships/tags" Target="../tags/tag1030.xml"/><Relationship Id="rId30" Type="http://schemas.openxmlformats.org/officeDocument/2006/relationships/tags" Target="../tags/tag1041.xml"/><Relationship Id="rId31" Type="http://schemas.openxmlformats.org/officeDocument/2006/relationships/tags" Target="../tags/tag1042.xml"/><Relationship Id="rId32" Type="http://schemas.openxmlformats.org/officeDocument/2006/relationships/tags" Target="../tags/tag1043.xml"/><Relationship Id="rId33" Type="http://schemas.openxmlformats.org/officeDocument/2006/relationships/tags" Target="../tags/tag1044.xml"/><Relationship Id="rId34" Type="http://schemas.openxmlformats.org/officeDocument/2006/relationships/tags" Target="../tags/tag1045.xml"/><Relationship Id="rId35" Type="http://schemas.openxmlformats.org/officeDocument/2006/relationships/tags" Target="../tags/tag1046.xml"/><Relationship Id="rId36" Type="http://schemas.openxmlformats.org/officeDocument/2006/relationships/tags" Target="../tags/tag1047.xml"/><Relationship Id="rId37" Type="http://schemas.openxmlformats.org/officeDocument/2006/relationships/tags" Target="../tags/tag1048.xml"/><Relationship Id="rId38" Type="http://schemas.openxmlformats.org/officeDocument/2006/relationships/tags" Target="../tags/tag1049.xml"/><Relationship Id="rId39" Type="http://schemas.openxmlformats.org/officeDocument/2006/relationships/tags" Target="../tags/tag1050.xml"/><Relationship Id="rId50" Type="http://schemas.openxmlformats.org/officeDocument/2006/relationships/tags" Target="../tags/tag1061.xml"/><Relationship Id="rId51" Type="http://schemas.openxmlformats.org/officeDocument/2006/relationships/tags" Target="../tags/tag1062.xml"/><Relationship Id="rId52" Type="http://schemas.openxmlformats.org/officeDocument/2006/relationships/tags" Target="../tags/tag1063.xml"/><Relationship Id="rId53" Type="http://schemas.openxmlformats.org/officeDocument/2006/relationships/tags" Target="../tags/tag1064.xml"/><Relationship Id="rId54" Type="http://schemas.openxmlformats.org/officeDocument/2006/relationships/tags" Target="../tags/tag1065.xml"/><Relationship Id="rId55" Type="http://schemas.openxmlformats.org/officeDocument/2006/relationships/tags" Target="../tags/tag1066.xml"/><Relationship Id="rId56" Type="http://schemas.openxmlformats.org/officeDocument/2006/relationships/tags" Target="../tags/tag1067.xml"/><Relationship Id="rId57" Type="http://schemas.openxmlformats.org/officeDocument/2006/relationships/slideLayout" Target="../slideLayouts/slideLayout2.xml"/><Relationship Id="rId58" Type="http://schemas.openxmlformats.org/officeDocument/2006/relationships/image" Target="../media/image11.jp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031.xml"/><Relationship Id="rId21" Type="http://schemas.openxmlformats.org/officeDocument/2006/relationships/tags" Target="../tags/tag1032.xml"/><Relationship Id="rId22" Type="http://schemas.openxmlformats.org/officeDocument/2006/relationships/tags" Target="../tags/tag1033.xml"/><Relationship Id="rId23" Type="http://schemas.openxmlformats.org/officeDocument/2006/relationships/tags" Target="../tags/tag1034.xml"/><Relationship Id="rId24" Type="http://schemas.openxmlformats.org/officeDocument/2006/relationships/tags" Target="../tags/tag1035.xml"/><Relationship Id="rId25" Type="http://schemas.openxmlformats.org/officeDocument/2006/relationships/tags" Target="../tags/tag1036.xml"/><Relationship Id="rId26" Type="http://schemas.openxmlformats.org/officeDocument/2006/relationships/tags" Target="../tags/tag1037.xml"/><Relationship Id="rId27" Type="http://schemas.openxmlformats.org/officeDocument/2006/relationships/tags" Target="../tags/tag1038.xml"/><Relationship Id="rId28" Type="http://schemas.openxmlformats.org/officeDocument/2006/relationships/tags" Target="../tags/tag1039.xml"/><Relationship Id="rId29" Type="http://schemas.openxmlformats.org/officeDocument/2006/relationships/tags" Target="../tags/tag1040.xml"/><Relationship Id="rId40" Type="http://schemas.openxmlformats.org/officeDocument/2006/relationships/tags" Target="../tags/tag1051.xml"/><Relationship Id="rId41" Type="http://schemas.openxmlformats.org/officeDocument/2006/relationships/tags" Target="../tags/tag1052.xml"/><Relationship Id="rId42" Type="http://schemas.openxmlformats.org/officeDocument/2006/relationships/tags" Target="../tags/tag1053.xml"/><Relationship Id="rId43" Type="http://schemas.openxmlformats.org/officeDocument/2006/relationships/tags" Target="../tags/tag1054.xml"/><Relationship Id="rId44" Type="http://schemas.openxmlformats.org/officeDocument/2006/relationships/tags" Target="../tags/tag1055.xml"/><Relationship Id="rId45" Type="http://schemas.openxmlformats.org/officeDocument/2006/relationships/tags" Target="../tags/tag1056.xml"/><Relationship Id="rId46" Type="http://schemas.openxmlformats.org/officeDocument/2006/relationships/tags" Target="../tags/tag1057.xml"/><Relationship Id="rId47" Type="http://schemas.openxmlformats.org/officeDocument/2006/relationships/tags" Target="../tags/tag1058.xml"/><Relationship Id="rId48" Type="http://schemas.openxmlformats.org/officeDocument/2006/relationships/tags" Target="../tags/tag1059.xml"/><Relationship Id="rId49" Type="http://schemas.openxmlformats.org/officeDocument/2006/relationships/tags" Target="../tags/tag1060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59.xml"/><Relationship Id="rId2" Type="http://schemas.openxmlformats.org/officeDocument/2006/relationships/tags" Target="../tags/tag60.xml"/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tags" Target="../tags/tag64.xml"/><Relationship Id="rId7" Type="http://schemas.openxmlformats.org/officeDocument/2006/relationships/tags" Target="../tags/tag65.xml"/><Relationship Id="rId8" Type="http://schemas.openxmlformats.org/officeDocument/2006/relationships/tags" Target="../tags/tag66.xml"/><Relationship Id="rId9" Type="http://schemas.openxmlformats.org/officeDocument/2006/relationships/tags" Target="../tags/tag67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68.xml"/><Relationship Id="rId11" Type="http://schemas.openxmlformats.org/officeDocument/2006/relationships/tags" Target="../tags/tag69.xml"/><Relationship Id="rId12" Type="http://schemas.openxmlformats.org/officeDocument/2006/relationships/tags" Target="../tags/tag70.xml"/><Relationship Id="rId13" Type="http://schemas.openxmlformats.org/officeDocument/2006/relationships/tags" Target="../tags/tag71.xml"/><Relationship Id="rId14" Type="http://schemas.openxmlformats.org/officeDocument/2006/relationships/tags" Target="../tags/tag72.xml"/><Relationship Id="rId15" Type="http://schemas.openxmlformats.org/officeDocument/2006/relationships/tags" Target="../tags/tag73.xml"/><Relationship Id="rId16" Type="http://schemas.openxmlformats.org/officeDocument/2006/relationships/tags" Target="../tags/tag74.xml"/><Relationship Id="rId17" Type="http://schemas.openxmlformats.org/officeDocument/2006/relationships/tags" Target="../tags/tag75.xml"/><Relationship Id="rId18" Type="http://schemas.openxmlformats.org/officeDocument/2006/relationships/tags" Target="../tags/tag76.xml"/><Relationship Id="rId19" Type="http://schemas.openxmlformats.org/officeDocument/2006/relationships/tags" Target="../tags/tag77.xml"/><Relationship Id="rId30" Type="http://schemas.openxmlformats.org/officeDocument/2006/relationships/tags" Target="../tags/tag88.xml"/><Relationship Id="rId31" Type="http://schemas.openxmlformats.org/officeDocument/2006/relationships/tags" Target="../tags/tag89.xml"/><Relationship Id="rId32" Type="http://schemas.openxmlformats.org/officeDocument/2006/relationships/tags" Target="../tags/tag90.xml"/><Relationship Id="rId33" Type="http://schemas.openxmlformats.org/officeDocument/2006/relationships/tags" Target="../tags/tag91.xml"/><Relationship Id="rId34" Type="http://schemas.openxmlformats.org/officeDocument/2006/relationships/tags" Target="../tags/tag92.xml"/><Relationship Id="rId35" Type="http://schemas.openxmlformats.org/officeDocument/2006/relationships/tags" Target="../tags/tag93.xml"/><Relationship Id="rId36" Type="http://schemas.openxmlformats.org/officeDocument/2006/relationships/tags" Target="../tags/tag94.xml"/><Relationship Id="rId37" Type="http://schemas.openxmlformats.org/officeDocument/2006/relationships/tags" Target="../tags/tag95.xml"/><Relationship Id="rId38" Type="http://schemas.openxmlformats.org/officeDocument/2006/relationships/tags" Target="../tags/tag96.xml"/><Relationship Id="rId39" Type="http://schemas.openxmlformats.org/officeDocument/2006/relationships/tags" Target="../tags/tag97.xml"/><Relationship Id="rId50" Type="http://schemas.openxmlformats.org/officeDocument/2006/relationships/tags" Target="../tags/tag108.xml"/><Relationship Id="rId51" Type="http://schemas.openxmlformats.org/officeDocument/2006/relationships/tags" Target="../tags/tag109.xml"/><Relationship Id="rId52" Type="http://schemas.openxmlformats.org/officeDocument/2006/relationships/tags" Target="../tags/tag110.xml"/><Relationship Id="rId53" Type="http://schemas.openxmlformats.org/officeDocument/2006/relationships/tags" Target="../tags/tag111.xml"/><Relationship Id="rId54" Type="http://schemas.openxmlformats.org/officeDocument/2006/relationships/tags" Target="../tags/tag112.xml"/><Relationship Id="rId55" Type="http://schemas.openxmlformats.org/officeDocument/2006/relationships/tags" Target="../tags/tag113.xml"/><Relationship Id="rId56" Type="http://schemas.openxmlformats.org/officeDocument/2006/relationships/tags" Target="../tags/tag114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adamwilson.us/RDataScience" TargetMode="External"/><Relationship Id="rId59" Type="http://schemas.openxmlformats.org/officeDocument/2006/relationships/image" Target="../media/image2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78.xml"/><Relationship Id="rId21" Type="http://schemas.openxmlformats.org/officeDocument/2006/relationships/tags" Target="../tags/tag79.xml"/><Relationship Id="rId22" Type="http://schemas.openxmlformats.org/officeDocument/2006/relationships/tags" Target="../tags/tag80.xml"/><Relationship Id="rId23" Type="http://schemas.openxmlformats.org/officeDocument/2006/relationships/tags" Target="../tags/tag81.xml"/><Relationship Id="rId24" Type="http://schemas.openxmlformats.org/officeDocument/2006/relationships/tags" Target="../tags/tag82.xml"/><Relationship Id="rId25" Type="http://schemas.openxmlformats.org/officeDocument/2006/relationships/tags" Target="../tags/tag83.xml"/><Relationship Id="rId26" Type="http://schemas.openxmlformats.org/officeDocument/2006/relationships/tags" Target="../tags/tag84.xml"/><Relationship Id="rId27" Type="http://schemas.openxmlformats.org/officeDocument/2006/relationships/tags" Target="../tags/tag85.xml"/><Relationship Id="rId28" Type="http://schemas.openxmlformats.org/officeDocument/2006/relationships/tags" Target="../tags/tag86.xml"/><Relationship Id="rId29" Type="http://schemas.openxmlformats.org/officeDocument/2006/relationships/tags" Target="../tags/tag87.xml"/><Relationship Id="rId40" Type="http://schemas.openxmlformats.org/officeDocument/2006/relationships/tags" Target="../tags/tag98.xml"/><Relationship Id="rId41" Type="http://schemas.openxmlformats.org/officeDocument/2006/relationships/tags" Target="../tags/tag99.xml"/><Relationship Id="rId42" Type="http://schemas.openxmlformats.org/officeDocument/2006/relationships/tags" Target="../tags/tag100.xml"/><Relationship Id="rId43" Type="http://schemas.openxmlformats.org/officeDocument/2006/relationships/tags" Target="../tags/tag101.xml"/><Relationship Id="rId44" Type="http://schemas.openxmlformats.org/officeDocument/2006/relationships/tags" Target="../tags/tag102.xml"/><Relationship Id="rId45" Type="http://schemas.openxmlformats.org/officeDocument/2006/relationships/tags" Target="../tags/tag103.xml"/><Relationship Id="rId46" Type="http://schemas.openxmlformats.org/officeDocument/2006/relationships/tags" Target="../tags/tag104.xml"/><Relationship Id="rId47" Type="http://schemas.openxmlformats.org/officeDocument/2006/relationships/tags" Target="../tags/tag105.xml"/><Relationship Id="rId48" Type="http://schemas.openxmlformats.org/officeDocument/2006/relationships/tags" Target="../tags/tag106.xml"/><Relationship Id="rId49" Type="http://schemas.openxmlformats.org/officeDocument/2006/relationships/tags" Target="../tags/tag107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068.xml"/><Relationship Id="rId2" Type="http://schemas.openxmlformats.org/officeDocument/2006/relationships/tags" Target="../tags/tag1069.xml"/><Relationship Id="rId3" Type="http://schemas.openxmlformats.org/officeDocument/2006/relationships/tags" Target="../tags/tag1070.xml"/><Relationship Id="rId4" Type="http://schemas.openxmlformats.org/officeDocument/2006/relationships/tags" Target="../tags/tag1071.xml"/><Relationship Id="rId5" Type="http://schemas.openxmlformats.org/officeDocument/2006/relationships/tags" Target="../tags/tag1072.xml"/><Relationship Id="rId6" Type="http://schemas.openxmlformats.org/officeDocument/2006/relationships/tags" Target="../tags/tag1073.xml"/><Relationship Id="rId7" Type="http://schemas.openxmlformats.org/officeDocument/2006/relationships/tags" Target="../tags/tag1074.xml"/><Relationship Id="rId8" Type="http://schemas.openxmlformats.org/officeDocument/2006/relationships/tags" Target="../tags/tag1075.xml"/><Relationship Id="rId9" Type="http://schemas.openxmlformats.org/officeDocument/2006/relationships/tags" Target="../tags/tag1076.xml"/><Relationship Id="rId108" Type="http://schemas.openxmlformats.org/officeDocument/2006/relationships/slide" Target="slide51.xml"/><Relationship Id="rId10" Type="http://schemas.openxmlformats.org/officeDocument/2006/relationships/tags" Target="../tags/tag1077.xml"/><Relationship Id="rId11" Type="http://schemas.openxmlformats.org/officeDocument/2006/relationships/tags" Target="../tags/tag1078.xml"/><Relationship Id="rId12" Type="http://schemas.openxmlformats.org/officeDocument/2006/relationships/tags" Target="../tags/tag1079.xml"/><Relationship Id="rId13" Type="http://schemas.openxmlformats.org/officeDocument/2006/relationships/tags" Target="../tags/tag1080.xml"/><Relationship Id="rId14" Type="http://schemas.openxmlformats.org/officeDocument/2006/relationships/tags" Target="../tags/tag1081.xml"/><Relationship Id="rId15" Type="http://schemas.openxmlformats.org/officeDocument/2006/relationships/tags" Target="../tags/tag1082.xml"/><Relationship Id="rId16" Type="http://schemas.openxmlformats.org/officeDocument/2006/relationships/tags" Target="../tags/tag1083.xml"/><Relationship Id="rId17" Type="http://schemas.openxmlformats.org/officeDocument/2006/relationships/tags" Target="../tags/tag1084.xml"/><Relationship Id="rId18" Type="http://schemas.openxmlformats.org/officeDocument/2006/relationships/tags" Target="../tags/tag1085.xml"/><Relationship Id="rId19" Type="http://schemas.openxmlformats.org/officeDocument/2006/relationships/tags" Target="../tags/tag1086.xml"/><Relationship Id="rId30" Type="http://schemas.openxmlformats.org/officeDocument/2006/relationships/tags" Target="../tags/tag1097.xml"/><Relationship Id="rId31" Type="http://schemas.openxmlformats.org/officeDocument/2006/relationships/tags" Target="../tags/tag1098.xml"/><Relationship Id="rId32" Type="http://schemas.openxmlformats.org/officeDocument/2006/relationships/tags" Target="../tags/tag1099.xml"/><Relationship Id="rId33" Type="http://schemas.openxmlformats.org/officeDocument/2006/relationships/tags" Target="../tags/tag1100.xml"/><Relationship Id="rId34" Type="http://schemas.openxmlformats.org/officeDocument/2006/relationships/tags" Target="../tags/tag1101.xml"/><Relationship Id="rId35" Type="http://schemas.openxmlformats.org/officeDocument/2006/relationships/tags" Target="../tags/tag1102.xml"/><Relationship Id="rId36" Type="http://schemas.openxmlformats.org/officeDocument/2006/relationships/tags" Target="../tags/tag1103.xml"/><Relationship Id="rId37" Type="http://schemas.openxmlformats.org/officeDocument/2006/relationships/tags" Target="../tags/tag1104.xml"/><Relationship Id="rId38" Type="http://schemas.openxmlformats.org/officeDocument/2006/relationships/tags" Target="../tags/tag1105.xml"/><Relationship Id="rId39" Type="http://schemas.openxmlformats.org/officeDocument/2006/relationships/tags" Target="../tags/tag1106.xml"/><Relationship Id="rId50" Type="http://schemas.openxmlformats.org/officeDocument/2006/relationships/tags" Target="../tags/tag1117.xml"/><Relationship Id="rId51" Type="http://schemas.openxmlformats.org/officeDocument/2006/relationships/tags" Target="../tags/tag1118.xml"/><Relationship Id="rId52" Type="http://schemas.openxmlformats.org/officeDocument/2006/relationships/tags" Target="../tags/tag1119.xml"/><Relationship Id="rId53" Type="http://schemas.openxmlformats.org/officeDocument/2006/relationships/tags" Target="../tags/tag1120.xml"/><Relationship Id="rId54" Type="http://schemas.openxmlformats.org/officeDocument/2006/relationships/tags" Target="../tags/tag1121.xml"/><Relationship Id="rId55" Type="http://schemas.openxmlformats.org/officeDocument/2006/relationships/tags" Target="../tags/tag1122.xml"/><Relationship Id="rId56" Type="http://schemas.openxmlformats.org/officeDocument/2006/relationships/tags" Target="../tags/tag1123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087.xml"/><Relationship Id="rId21" Type="http://schemas.openxmlformats.org/officeDocument/2006/relationships/tags" Target="../tags/tag1088.xml"/><Relationship Id="rId22" Type="http://schemas.openxmlformats.org/officeDocument/2006/relationships/tags" Target="../tags/tag1089.xml"/><Relationship Id="rId23" Type="http://schemas.openxmlformats.org/officeDocument/2006/relationships/tags" Target="../tags/tag1090.xml"/><Relationship Id="rId24" Type="http://schemas.openxmlformats.org/officeDocument/2006/relationships/tags" Target="../tags/tag1091.xml"/><Relationship Id="rId25" Type="http://schemas.openxmlformats.org/officeDocument/2006/relationships/tags" Target="../tags/tag1092.xml"/><Relationship Id="rId26" Type="http://schemas.openxmlformats.org/officeDocument/2006/relationships/tags" Target="../tags/tag1093.xml"/><Relationship Id="rId27" Type="http://schemas.openxmlformats.org/officeDocument/2006/relationships/tags" Target="../tags/tag1094.xml"/><Relationship Id="rId28" Type="http://schemas.openxmlformats.org/officeDocument/2006/relationships/tags" Target="../tags/tag1095.xml"/><Relationship Id="rId29" Type="http://schemas.openxmlformats.org/officeDocument/2006/relationships/tags" Target="../tags/tag1096.xml"/><Relationship Id="rId40" Type="http://schemas.openxmlformats.org/officeDocument/2006/relationships/tags" Target="../tags/tag1107.xml"/><Relationship Id="rId41" Type="http://schemas.openxmlformats.org/officeDocument/2006/relationships/tags" Target="../tags/tag1108.xml"/><Relationship Id="rId42" Type="http://schemas.openxmlformats.org/officeDocument/2006/relationships/tags" Target="../tags/tag1109.xml"/><Relationship Id="rId43" Type="http://schemas.openxmlformats.org/officeDocument/2006/relationships/tags" Target="../tags/tag1110.xml"/><Relationship Id="rId44" Type="http://schemas.openxmlformats.org/officeDocument/2006/relationships/tags" Target="../tags/tag1111.xml"/><Relationship Id="rId45" Type="http://schemas.openxmlformats.org/officeDocument/2006/relationships/tags" Target="../tags/tag1112.xml"/><Relationship Id="rId46" Type="http://schemas.openxmlformats.org/officeDocument/2006/relationships/tags" Target="../tags/tag1113.xml"/><Relationship Id="rId47" Type="http://schemas.openxmlformats.org/officeDocument/2006/relationships/tags" Target="../tags/tag1114.xml"/><Relationship Id="rId48" Type="http://schemas.openxmlformats.org/officeDocument/2006/relationships/tags" Target="../tags/tag1115.xml"/><Relationship Id="rId49" Type="http://schemas.openxmlformats.org/officeDocument/2006/relationships/tags" Target="../tags/tag1116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124.xml"/><Relationship Id="rId2" Type="http://schemas.openxmlformats.org/officeDocument/2006/relationships/tags" Target="../tags/tag1125.xml"/><Relationship Id="rId3" Type="http://schemas.openxmlformats.org/officeDocument/2006/relationships/tags" Target="../tags/tag1126.xml"/><Relationship Id="rId4" Type="http://schemas.openxmlformats.org/officeDocument/2006/relationships/tags" Target="../tags/tag1127.xml"/><Relationship Id="rId5" Type="http://schemas.openxmlformats.org/officeDocument/2006/relationships/tags" Target="../tags/tag1128.xml"/><Relationship Id="rId6" Type="http://schemas.openxmlformats.org/officeDocument/2006/relationships/tags" Target="../tags/tag1129.xml"/><Relationship Id="rId7" Type="http://schemas.openxmlformats.org/officeDocument/2006/relationships/tags" Target="../tags/tag1130.xml"/><Relationship Id="rId8" Type="http://schemas.openxmlformats.org/officeDocument/2006/relationships/tags" Target="../tags/tag1131.xml"/><Relationship Id="rId9" Type="http://schemas.openxmlformats.org/officeDocument/2006/relationships/tags" Target="../tags/tag1132.xml"/><Relationship Id="rId108" Type="http://schemas.openxmlformats.org/officeDocument/2006/relationships/slide" Target="slide51.xml"/><Relationship Id="rId109" Type="http://schemas.openxmlformats.org/officeDocument/2006/relationships/comments" Target="../comments/comment2.xml"/><Relationship Id="rId10" Type="http://schemas.openxmlformats.org/officeDocument/2006/relationships/tags" Target="../tags/tag1133.xml"/><Relationship Id="rId11" Type="http://schemas.openxmlformats.org/officeDocument/2006/relationships/tags" Target="../tags/tag1134.xml"/><Relationship Id="rId12" Type="http://schemas.openxmlformats.org/officeDocument/2006/relationships/tags" Target="../tags/tag1135.xml"/><Relationship Id="rId13" Type="http://schemas.openxmlformats.org/officeDocument/2006/relationships/tags" Target="../tags/tag1136.xml"/><Relationship Id="rId14" Type="http://schemas.openxmlformats.org/officeDocument/2006/relationships/tags" Target="../tags/tag1137.xml"/><Relationship Id="rId15" Type="http://schemas.openxmlformats.org/officeDocument/2006/relationships/tags" Target="../tags/tag1138.xml"/><Relationship Id="rId16" Type="http://schemas.openxmlformats.org/officeDocument/2006/relationships/tags" Target="../tags/tag1139.xml"/><Relationship Id="rId17" Type="http://schemas.openxmlformats.org/officeDocument/2006/relationships/tags" Target="../tags/tag1140.xml"/><Relationship Id="rId18" Type="http://schemas.openxmlformats.org/officeDocument/2006/relationships/tags" Target="../tags/tag1141.xml"/><Relationship Id="rId19" Type="http://schemas.openxmlformats.org/officeDocument/2006/relationships/tags" Target="../tags/tag1142.xml"/><Relationship Id="rId30" Type="http://schemas.openxmlformats.org/officeDocument/2006/relationships/tags" Target="../tags/tag1153.xml"/><Relationship Id="rId31" Type="http://schemas.openxmlformats.org/officeDocument/2006/relationships/tags" Target="../tags/tag1154.xml"/><Relationship Id="rId32" Type="http://schemas.openxmlformats.org/officeDocument/2006/relationships/tags" Target="../tags/tag1155.xml"/><Relationship Id="rId33" Type="http://schemas.openxmlformats.org/officeDocument/2006/relationships/tags" Target="../tags/tag1156.xml"/><Relationship Id="rId34" Type="http://schemas.openxmlformats.org/officeDocument/2006/relationships/tags" Target="../tags/tag1157.xml"/><Relationship Id="rId35" Type="http://schemas.openxmlformats.org/officeDocument/2006/relationships/tags" Target="../tags/tag1158.xml"/><Relationship Id="rId36" Type="http://schemas.openxmlformats.org/officeDocument/2006/relationships/tags" Target="../tags/tag1159.xml"/><Relationship Id="rId37" Type="http://schemas.openxmlformats.org/officeDocument/2006/relationships/tags" Target="../tags/tag1160.xml"/><Relationship Id="rId38" Type="http://schemas.openxmlformats.org/officeDocument/2006/relationships/tags" Target="../tags/tag1161.xml"/><Relationship Id="rId39" Type="http://schemas.openxmlformats.org/officeDocument/2006/relationships/tags" Target="../tags/tag1162.xml"/><Relationship Id="rId50" Type="http://schemas.openxmlformats.org/officeDocument/2006/relationships/tags" Target="../tags/tag1173.xml"/><Relationship Id="rId51" Type="http://schemas.openxmlformats.org/officeDocument/2006/relationships/tags" Target="../tags/tag1174.xml"/><Relationship Id="rId52" Type="http://schemas.openxmlformats.org/officeDocument/2006/relationships/tags" Target="../tags/tag1175.xml"/><Relationship Id="rId53" Type="http://schemas.openxmlformats.org/officeDocument/2006/relationships/tags" Target="../tags/tag1176.xml"/><Relationship Id="rId54" Type="http://schemas.openxmlformats.org/officeDocument/2006/relationships/tags" Target="../tags/tag1177.xml"/><Relationship Id="rId55" Type="http://schemas.openxmlformats.org/officeDocument/2006/relationships/tags" Target="../tags/tag1178.xml"/><Relationship Id="rId56" Type="http://schemas.openxmlformats.org/officeDocument/2006/relationships/tags" Target="../tags/tag1179.xml"/><Relationship Id="rId57" Type="http://schemas.openxmlformats.org/officeDocument/2006/relationships/slideLayout" Target="../slideLayouts/slideLayout8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143.xml"/><Relationship Id="rId21" Type="http://schemas.openxmlformats.org/officeDocument/2006/relationships/tags" Target="../tags/tag1144.xml"/><Relationship Id="rId22" Type="http://schemas.openxmlformats.org/officeDocument/2006/relationships/tags" Target="../tags/tag1145.xml"/><Relationship Id="rId23" Type="http://schemas.openxmlformats.org/officeDocument/2006/relationships/tags" Target="../tags/tag1146.xml"/><Relationship Id="rId24" Type="http://schemas.openxmlformats.org/officeDocument/2006/relationships/tags" Target="../tags/tag1147.xml"/><Relationship Id="rId25" Type="http://schemas.openxmlformats.org/officeDocument/2006/relationships/tags" Target="../tags/tag1148.xml"/><Relationship Id="rId26" Type="http://schemas.openxmlformats.org/officeDocument/2006/relationships/tags" Target="../tags/tag1149.xml"/><Relationship Id="rId27" Type="http://schemas.openxmlformats.org/officeDocument/2006/relationships/tags" Target="../tags/tag1150.xml"/><Relationship Id="rId28" Type="http://schemas.openxmlformats.org/officeDocument/2006/relationships/tags" Target="../tags/tag1151.xml"/><Relationship Id="rId29" Type="http://schemas.openxmlformats.org/officeDocument/2006/relationships/tags" Target="../tags/tag1152.xml"/><Relationship Id="rId40" Type="http://schemas.openxmlformats.org/officeDocument/2006/relationships/tags" Target="../tags/tag1163.xml"/><Relationship Id="rId41" Type="http://schemas.openxmlformats.org/officeDocument/2006/relationships/tags" Target="../tags/tag1164.xml"/><Relationship Id="rId42" Type="http://schemas.openxmlformats.org/officeDocument/2006/relationships/tags" Target="../tags/tag1165.xml"/><Relationship Id="rId43" Type="http://schemas.openxmlformats.org/officeDocument/2006/relationships/tags" Target="../tags/tag1166.xml"/><Relationship Id="rId44" Type="http://schemas.openxmlformats.org/officeDocument/2006/relationships/tags" Target="../tags/tag1167.xml"/><Relationship Id="rId45" Type="http://schemas.openxmlformats.org/officeDocument/2006/relationships/tags" Target="../tags/tag1168.xml"/><Relationship Id="rId46" Type="http://schemas.openxmlformats.org/officeDocument/2006/relationships/tags" Target="../tags/tag1169.xml"/><Relationship Id="rId47" Type="http://schemas.openxmlformats.org/officeDocument/2006/relationships/tags" Target="../tags/tag1170.xml"/><Relationship Id="rId48" Type="http://schemas.openxmlformats.org/officeDocument/2006/relationships/tags" Target="../tags/tag1171.xml"/><Relationship Id="rId49" Type="http://schemas.openxmlformats.org/officeDocument/2006/relationships/tags" Target="../tags/tag1172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180.xml"/><Relationship Id="rId2" Type="http://schemas.openxmlformats.org/officeDocument/2006/relationships/tags" Target="../tags/tag1181.xml"/><Relationship Id="rId3" Type="http://schemas.openxmlformats.org/officeDocument/2006/relationships/tags" Target="../tags/tag1182.xml"/><Relationship Id="rId4" Type="http://schemas.openxmlformats.org/officeDocument/2006/relationships/tags" Target="../tags/tag1183.xml"/><Relationship Id="rId5" Type="http://schemas.openxmlformats.org/officeDocument/2006/relationships/tags" Target="../tags/tag1184.xml"/><Relationship Id="rId6" Type="http://schemas.openxmlformats.org/officeDocument/2006/relationships/tags" Target="../tags/tag1185.xml"/><Relationship Id="rId7" Type="http://schemas.openxmlformats.org/officeDocument/2006/relationships/tags" Target="../tags/tag1186.xml"/><Relationship Id="rId8" Type="http://schemas.openxmlformats.org/officeDocument/2006/relationships/tags" Target="../tags/tag1187.xml"/><Relationship Id="rId9" Type="http://schemas.openxmlformats.org/officeDocument/2006/relationships/tags" Target="../tags/tag1188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189.xml"/><Relationship Id="rId11" Type="http://schemas.openxmlformats.org/officeDocument/2006/relationships/tags" Target="../tags/tag1190.xml"/><Relationship Id="rId12" Type="http://schemas.openxmlformats.org/officeDocument/2006/relationships/tags" Target="../tags/tag1191.xml"/><Relationship Id="rId13" Type="http://schemas.openxmlformats.org/officeDocument/2006/relationships/tags" Target="../tags/tag1192.xml"/><Relationship Id="rId14" Type="http://schemas.openxmlformats.org/officeDocument/2006/relationships/tags" Target="../tags/tag1193.xml"/><Relationship Id="rId15" Type="http://schemas.openxmlformats.org/officeDocument/2006/relationships/tags" Target="../tags/tag1194.xml"/><Relationship Id="rId16" Type="http://schemas.openxmlformats.org/officeDocument/2006/relationships/tags" Target="../tags/tag1195.xml"/><Relationship Id="rId17" Type="http://schemas.openxmlformats.org/officeDocument/2006/relationships/tags" Target="../tags/tag1196.xml"/><Relationship Id="rId18" Type="http://schemas.openxmlformats.org/officeDocument/2006/relationships/tags" Target="../tags/tag1197.xml"/><Relationship Id="rId19" Type="http://schemas.openxmlformats.org/officeDocument/2006/relationships/tags" Target="../tags/tag1198.xml"/><Relationship Id="rId30" Type="http://schemas.openxmlformats.org/officeDocument/2006/relationships/tags" Target="../tags/tag1209.xml"/><Relationship Id="rId31" Type="http://schemas.openxmlformats.org/officeDocument/2006/relationships/tags" Target="../tags/tag1210.xml"/><Relationship Id="rId32" Type="http://schemas.openxmlformats.org/officeDocument/2006/relationships/tags" Target="../tags/tag1211.xml"/><Relationship Id="rId33" Type="http://schemas.openxmlformats.org/officeDocument/2006/relationships/tags" Target="../tags/tag1212.xml"/><Relationship Id="rId34" Type="http://schemas.openxmlformats.org/officeDocument/2006/relationships/tags" Target="../tags/tag1213.xml"/><Relationship Id="rId35" Type="http://schemas.openxmlformats.org/officeDocument/2006/relationships/tags" Target="../tags/tag1214.xml"/><Relationship Id="rId36" Type="http://schemas.openxmlformats.org/officeDocument/2006/relationships/tags" Target="../tags/tag1215.xml"/><Relationship Id="rId37" Type="http://schemas.openxmlformats.org/officeDocument/2006/relationships/tags" Target="../tags/tag1216.xml"/><Relationship Id="rId38" Type="http://schemas.openxmlformats.org/officeDocument/2006/relationships/tags" Target="../tags/tag1217.xml"/><Relationship Id="rId39" Type="http://schemas.openxmlformats.org/officeDocument/2006/relationships/tags" Target="../tags/tag1218.xml"/><Relationship Id="rId50" Type="http://schemas.openxmlformats.org/officeDocument/2006/relationships/tags" Target="../tags/tag1229.xml"/><Relationship Id="rId51" Type="http://schemas.openxmlformats.org/officeDocument/2006/relationships/tags" Target="../tags/tag1230.xml"/><Relationship Id="rId52" Type="http://schemas.openxmlformats.org/officeDocument/2006/relationships/tags" Target="../tags/tag1231.xml"/><Relationship Id="rId53" Type="http://schemas.openxmlformats.org/officeDocument/2006/relationships/tags" Target="../tags/tag1232.xml"/><Relationship Id="rId54" Type="http://schemas.openxmlformats.org/officeDocument/2006/relationships/tags" Target="../tags/tag1233.xml"/><Relationship Id="rId55" Type="http://schemas.openxmlformats.org/officeDocument/2006/relationships/tags" Target="../tags/tag1234.xml"/><Relationship Id="rId56" Type="http://schemas.openxmlformats.org/officeDocument/2006/relationships/tags" Target="../tags/tag1235.xml"/><Relationship Id="rId57" Type="http://schemas.openxmlformats.org/officeDocument/2006/relationships/slideLayout" Target="../slideLayouts/slideLayout6.xml"/><Relationship Id="rId58" Type="http://schemas.openxmlformats.org/officeDocument/2006/relationships/image" Target="../media/image12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199.xml"/><Relationship Id="rId21" Type="http://schemas.openxmlformats.org/officeDocument/2006/relationships/tags" Target="../tags/tag1200.xml"/><Relationship Id="rId22" Type="http://schemas.openxmlformats.org/officeDocument/2006/relationships/tags" Target="../tags/tag1201.xml"/><Relationship Id="rId23" Type="http://schemas.openxmlformats.org/officeDocument/2006/relationships/tags" Target="../tags/tag1202.xml"/><Relationship Id="rId24" Type="http://schemas.openxmlformats.org/officeDocument/2006/relationships/tags" Target="../tags/tag1203.xml"/><Relationship Id="rId25" Type="http://schemas.openxmlformats.org/officeDocument/2006/relationships/tags" Target="../tags/tag1204.xml"/><Relationship Id="rId26" Type="http://schemas.openxmlformats.org/officeDocument/2006/relationships/tags" Target="../tags/tag1205.xml"/><Relationship Id="rId27" Type="http://schemas.openxmlformats.org/officeDocument/2006/relationships/tags" Target="../tags/tag1206.xml"/><Relationship Id="rId28" Type="http://schemas.openxmlformats.org/officeDocument/2006/relationships/tags" Target="../tags/tag1207.xml"/><Relationship Id="rId29" Type="http://schemas.openxmlformats.org/officeDocument/2006/relationships/tags" Target="../tags/tag1208.xml"/><Relationship Id="rId40" Type="http://schemas.openxmlformats.org/officeDocument/2006/relationships/tags" Target="../tags/tag1219.xml"/><Relationship Id="rId41" Type="http://schemas.openxmlformats.org/officeDocument/2006/relationships/tags" Target="../tags/tag1220.xml"/><Relationship Id="rId42" Type="http://schemas.openxmlformats.org/officeDocument/2006/relationships/tags" Target="../tags/tag1221.xml"/><Relationship Id="rId43" Type="http://schemas.openxmlformats.org/officeDocument/2006/relationships/tags" Target="../tags/tag1222.xml"/><Relationship Id="rId44" Type="http://schemas.openxmlformats.org/officeDocument/2006/relationships/tags" Target="../tags/tag1223.xml"/><Relationship Id="rId45" Type="http://schemas.openxmlformats.org/officeDocument/2006/relationships/tags" Target="../tags/tag1224.xml"/><Relationship Id="rId46" Type="http://schemas.openxmlformats.org/officeDocument/2006/relationships/tags" Target="../tags/tag1225.xml"/><Relationship Id="rId47" Type="http://schemas.openxmlformats.org/officeDocument/2006/relationships/tags" Target="../tags/tag1226.xml"/><Relationship Id="rId48" Type="http://schemas.openxmlformats.org/officeDocument/2006/relationships/tags" Target="../tags/tag1227.xml"/><Relationship Id="rId49" Type="http://schemas.openxmlformats.org/officeDocument/2006/relationships/tags" Target="../tags/tag1228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23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236.xml"/><Relationship Id="rId2" Type="http://schemas.openxmlformats.org/officeDocument/2006/relationships/tags" Target="../tags/tag1237.xml"/><Relationship Id="rId3" Type="http://schemas.openxmlformats.org/officeDocument/2006/relationships/tags" Target="../tags/tag1238.xml"/><Relationship Id="rId4" Type="http://schemas.openxmlformats.org/officeDocument/2006/relationships/tags" Target="../tags/tag1239.xml"/><Relationship Id="rId5" Type="http://schemas.openxmlformats.org/officeDocument/2006/relationships/tags" Target="../tags/tag1240.xml"/><Relationship Id="rId6" Type="http://schemas.openxmlformats.org/officeDocument/2006/relationships/tags" Target="../tags/tag1241.xml"/><Relationship Id="rId7" Type="http://schemas.openxmlformats.org/officeDocument/2006/relationships/tags" Target="../tags/tag1242.xml"/><Relationship Id="rId8" Type="http://schemas.openxmlformats.org/officeDocument/2006/relationships/tags" Target="../tags/tag1243.xml"/><Relationship Id="rId9" Type="http://schemas.openxmlformats.org/officeDocument/2006/relationships/tags" Target="../tags/tag1244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245.xml"/><Relationship Id="rId11" Type="http://schemas.openxmlformats.org/officeDocument/2006/relationships/tags" Target="../tags/tag1246.xml"/><Relationship Id="rId12" Type="http://schemas.openxmlformats.org/officeDocument/2006/relationships/tags" Target="../tags/tag1247.xml"/><Relationship Id="rId13" Type="http://schemas.openxmlformats.org/officeDocument/2006/relationships/tags" Target="../tags/tag1248.xml"/><Relationship Id="rId14" Type="http://schemas.openxmlformats.org/officeDocument/2006/relationships/tags" Target="../tags/tag1249.xml"/><Relationship Id="rId15" Type="http://schemas.openxmlformats.org/officeDocument/2006/relationships/tags" Target="../tags/tag1250.xml"/><Relationship Id="rId16" Type="http://schemas.openxmlformats.org/officeDocument/2006/relationships/tags" Target="../tags/tag1251.xml"/><Relationship Id="rId17" Type="http://schemas.openxmlformats.org/officeDocument/2006/relationships/tags" Target="../tags/tag1252.xml"/><Relationship Id="rId18" Type="http://schemas.openxmlformats.org/officeDocument/2006/relationships/tags" Target="../tags/tag1253.xml"/><Relationship Id="rId19" Type="http://schemas.openxmlformats.org/officeDocument/2006/relationships/tags" Target="../tags/tag1254.xml"/><Relationship Id="rId30" Type="http://schemas.openxmlformats.org/officeDocument/2006/relationships/tags" Target="../tags/tag1265.xml"/><Relationship Id="rId31" Type="http://schemas.openxmlformats.org/officeDocument/2006/relationships/tags" Target="../tags/tag1266.xml"/><Relationship Id="rId32" Type="http://schemas.openxmlformats.org/officeDocument/2006/relationships/tags" Target="../tags/tag1267.xml"/><Relationship Id="rId33" Type="http://schemas.openxmlformats.org/officeDocument/2006/relationships/tags" Target="../tags/tag1268.xml"/><Relationship Id="rId34" Type="http://schemas.openxmlformats.org/officeDocument/2006/relationships/tags" Target="../tags/tag1269.xml"/><Relationship Id="rId35" Type="http://schemas.openxmlformats.org/officeDocument/2006/relationships/tags" Target="../tags/tag1270.xml"/><Relationship Id="rId36" Type="http://schemas.openxmlformats.org/officeDocument/2006/relationships/tags" Target="../tags/tag1271.xml"/><Relationship Id="rId37" Type="http://schemas.openxmlformats.org/officeDocument/2006/relationships/tags" Target="../tags/tag1272.xml"/><Relationship Id="rId38" Type="http://schemas.openxmlformats.org/officeDocument/2006/relationships/tags" Target="../tags/tag1273.xml"/><Relationship Id="rId39" Type="http://schemas.openxmlformats.org/officeDocument/2006/relationships/tags" Target="../tags/tag1274.xml"/><Relationship Id="rId50" Type="http://schemas.openxmlformats.org/officeDocument/2006/relationships/tags" Target="../tags/tag1285.xml"/><Relationship Id="rId51" Type="http://schemas.openxmlformats.org/officeDocument/2006/relationships/tags" Target="../tags/tag1286.xml"/><Relationship Id="rId52" Type="http://schemas.openxmlformats.org/officeDocument/2006/relationships/tags" Target="../tags/tag1287.xml"/><Relationship Id="rId53" Type="http://schemas.openxmlformats.org/officeDocument/2006/relationships/tags" Target="../tags/tag1288.xml"/><Relationship Id="rId54" Type="http://schemas.openxmlformats.org/officeDocument/2006/relationships/tags" Target="../tags/tag1289.xml"/><Relationship Id="rId55" Type="http://schemas.openxmlformats.org/officeDocument/2006/relationships/tags" Target="../tags/tag1290.xml"/><Relationship Id="rId56" Type="http://schemas.openxmlformats.org/officeDocument/2006/relationships/tags" Target="../tags/tag1291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3.xml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255.xml"/><Relationship Id="rId21" Type="http://schemas.openxmlformats.org/officeDocument/2006/relationships/tags" Target="../tags/tag1256.xml"/><Relationship Id="rId22" Type="http://schemas.openxmlformats.org/officeDocument/2006/relationships/tags" Target="../tags/tag1257.xml"/><Relationship Id="rId23" Type="http://schemas.openxmlformats.org/officeDocument/2006/relationships/tags" Target="../tags/tag1258.xml"/><Relationship Id="rId24" Type="http://schemas.openxmlformats.org/officeDocument/2006/relationships/tags" Target="../tags/tag1259.xml"/><Relationship Id="rId25" Type="http://schemas.openxmlformats.org/officeDocument/2006/relationships/tags" Target="../tags/tag1260.xml"/><Relationship Id="rId26" Type="http://schemas.openxmlformats.org/officeDocument/2006/relationships/tags" Target="../tags/tag1261.xml"/><Relationship Id="rId27" Type="http://schemas.openxmlformats.org/officeDocument/2006/relationships/tags" Target="../tags/tag1262.xml"/><Relationship Id="rId28" Type="http://schemas.openxmlformats.org/officeDocument/2006/relationships/tags" Target="../tags/tag1263.xml"/><Relationship Id="rId29" Type="http://schemas.openxmlformats.org/officeDocument/2006/relationships/tags" Target="../tags/tag1264.xml"/><Relationship Id="rId40" Type="http://schemas.openxmlformats.org/officeDocument/2006/relationships/tags" Target="../tags/tag1275.xml"/><Relationship Id="rId41" Type="http://schemas.openxmlformats.org/officeDocument/2006/relationships/tags" Target="../tags/tag1276.xml"/><Relationship Id="rId42" Type="http://schemas.openxmlformats.org/officeDocument/2006/relationships/tags" Target="../tags/tag1277.xml"/><Relationship Id="rId43" Type="http://schemas.openxmlformats.org/officeDocument/2006/relationships/tags" Target="../tags/tag1278.xml"/><Relationship Id="rId44" Type="http://schemas.openxmlformats.org/officeDocument/2006/relationships/tags" Target="../tags/tag1279.xml"/><Relationship Id="rId45" Type="http://schemas.openxmlformats.org/officeDocument/2006/relationships/tags" Target="../tags/tag1280.xml"/><Relationship Id="rId46" Type="http://schemas.openxmlformats.org/officeDocument/2006/relationships/tags" Target="../tags/tag1281.xml"/><Relationship Id="rId47" Type="http://schemas.openxmlformats.org/officeDocument/2006/relationships/tags" Target="../tags/tag1282.xml"/><Relationship Id="rId48" Type="http://schemas.openxmlformats.org/officeDocument/2006/relationships/tags" Target="../tags/tag1283.xml"/><Relationship Id="rId49" Type="http://schemas.openxmlformats.org/officeDocument/2006/relationships/tags" Target="../tags/tag1284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1292.xml"/><Relationship Id="rId2" Type="http://schemas.openxmlformats.org/officeDocument/2006/relationships/tags" Target="../tags/tag1293.xml"/><Relationship Id="rId3" Type="http://schemas.openxmlformats.org/officeDocument/2006/relationships/tags" Target="../tags/tag1294.xml"/><Relationship Id="rId4" Type="http://schemas.openxmlformats.org/officeDocument/2006/relationships/tags" Target="../tags/tag1295.xml"/><Relationship Id="rId5" Type="http://schemas.openxmlformats.org/officeDocument/2006/relationships/tags" Target="../tags/tag1296.xml"/><Relationship Id="rId6" Type="http://schemas.openxmlformats.org/officeDocument/2006/relationships/tags" Target="../tags/tag1297.xml"/><Relationship Id="rId7" Type="http://schemas.openxmlformats.org/officeDocument/2006/relationships/tags" Target="../tags/tag1298.xml"/><Relationship Id="rId8" Type="http://schemas.openxmlformats.org/officeDocument/2006/relationships/tags" Target="../tags/tag1299.xml"/><Relationship Id="rId9" Type="http://schemas.openxmlformats.org/officeDocument/2006/relationships/tags" Target="../tags/tag1300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1301.xml"/><Relationship Id="rId11" Type="http://schemas.openxmlformats.org/officeDocument/2006/relationships/tags" Target="../tags/tag1302.xml"/><Relationship Id="rId12" Type="http://schemas.openxmlformats.org/officeDocument/2006/relationships/tags" Target="../tags/tag1303.xml"/><Relationship Id="rId13" Type="http://schemas.openxmlformats.org/officeDocument/2006/relationships/tags" Target="../tags/tag1304.xml"/><Relationship Id="rId14" Type="http://schemas.openxmlformats.org/officeDocument/2006/relationships/tags" Target="../tags/tag1305.xml"/><Relationship Id="rId15" Type="http://schemas.openxmlformats.org/officeDocument/2006/relationships/tags" Target="../tags/tag1306.xml"/><Relationship Id="rId16" Type="http://schemas.openxmlformats.org/officeDocument/2006/relationships/tags" Target="../tags/tag1307.xml"/><Relationship Id="rId17" Type="http://schemas.openxmlformats.org/officeDocument/2006/relationships/tags" Target="../tags/tag1308.xml"/><Relationship Id="rId18" Type="http://schemas.openxmlformats.org/officeDocument/2006/relationships/tags" Target="../tags/tag1309.xml"/><Relationship Id="rId19" Type="http://schemas.openxmlformats.org/officeDocument/2006/relationships/tags" Target="../tags/tag1310.xml"/><Relationship Id="rId30" Type="http://schemas.openxmlformats.org/officeDocument/2006/relationships/tags" Target="../tags/tag1321.xml"/><Relationship Id="rId31" Type="http://schemas.openxmlformats.org/officeDocument/2006/relationships/tags" Target="../tags/tag1322.xml"/><Relationship Id="rId32" Type="http://schemas.openxmlformats.org/officeDocument/2006/relationships/tags" Target="../tags/tag1323.xml"/><Relationship Id="rId33" Type="http://schemas.openxmlformats.org/officeDocument/2006/relationships/tags" Target="../tags/tag1324.xml"/><Relationship Id="rId34" Type="http://schemas.openxmlformats.org/officeDocument/2006/relationships/tags" Target="../tags/tag1325.xml"/><Relationship Id="rId35" Type="http://schemas.openxmlformats.org/officeDocument/2006/relationships/tags" Target="../tags/tag1326.xml"/><Relationship Id="rId36" Type="http://schemas.openxmlformats.org/officeDocument/2006/relationships/tags" Target="../tags/tag1327.xml"/><Relationship Id="rId37" Type="http://schemas.openxmlformats.org/officeDocument/2006/relationships/tags" Target="../tags/tag1328.xml"/><Relationship Id="rId38" Type="http://schemas.openxmlformats.org/officeDocument/2006/relationships/tags" Target="../tags/tag1329.xml"/><Relationship Id="rId39" Type="http://schemas.openxmlformats.org/officeDocument/2006/relationships/tags" Target="../tags/tag1330.xml"/><Relationship Id="rId50" Type="http://schemas.openxmlformats.org/officeDocument/2006/relationships/tags" Target="../tags/tag1341.xml"/><Relationship Id="rId51" Type="http://schemas.openxmlformats.org/officeDocument/2006/relationships/tags" Target="../tags/tag1342.xml"/><Relationship Id="rId52" Type="http://schemas.openxmlformats.org/officeDocument/2006/relationships/tags" Target="../tags/tag1343.xml"/><Relationship Id="rId53" Type="http://schemas.openxmlformats.org/officeDocument/2006/relationships/tags" Target="../tags/tag1344.xml"/><Relationship Id="rId54" Type="http://schemas.openxmlformats.org/officeDocument/2006/relationships/tags" Target="../tags/tag1345.xml"/><Relationship Id="rId55" Type="http://schemas.openxmlformats.org/officeDocument/2006/relationships/tags" Target="../tags/tag1346.xml"/><Relationship Id="rId56" Type="http://schemas.openxmlformats.org/officeDocument/2006/relationships/tags" Target="../tags/tag1347.xml"/><Relationship Id="rId57" Type="http://schemas.openxmlformats.org/officeDocument/2006/relationships/slideLayout" Target="../slideLayouts/slideLayout6.xml"/><Relationship Id="rId58" Type="http://schemas.openxmlformats.org/officeDocument/2006/relationships/image" Target="../media/image13.png"/><Relationship Id="rId59" Type="http://schemas.openxmlformats.org/officeDocument/2006/relationships/image" Target="../media/image14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1311.xml"/><Relationship Id="rId21" Type="http://schemas.openxmlformats.org/officeDocument/2006/relationships/tags" Target="../tags/tag1312.xml"/><Relationship Id="rId22" Type="http://schemas.openxmlformats.org/officeDocument/2006/relationships/tags" Target="../tags/tag1313.xml"/><Relationship Id="rId23" Type="http://schemas.openxmlformats.org/officeDocument/2006/relationships/tags" Target="../tags/tag1314.xml"/><Relationship Id="rId24" Type="http://schemas.openxmlformats.org/officeDocument/2006/relationships/tags" Target="../tags/tag1315.xml"/><Relationship Id="rId25" Type="http://schemas.openxmlformats.org/officeDocument/2006/relationships/tags" Target="../tags/tag1316.xml"/><Relationship Id="rId26" Type="http://schemas.openxmlformats.org/officeDocument/2006/relationships/tags" Target="../tags/tag1317.xml"/><Relationship Id="rId27" Type="http://schemas.openxmlformats.org/officeDocument/2006/relationships/tags" Target="../tags/tag1318.xml"/><Relationship Id="rId28" Type="http://schemas.openxmlformats.org/officeDocument/2006/relationships/tags" Target="../tags/tag1319.xml"/><Relationship Id="rId29" Type="http://schemas.openxmlformats.org/officeDocument/2006/relationships/tags" Target="../tags/tag1320.xml"/><Relationship Id="rId40" Type="http://schemas.openxmlformats.org/officeDocument/2006/relationships/tags" Target="../tags/tag1331.xml"/><Relationship Id="rId41" Type="http://schemas.openxmlformats.org/officeDocument/2006/relationships/tags" Target="../tags/tag1332.xml"/><Relationship Id="rId42" Type="http://schemas.openxmlformats.org/officeDocument/2006/relationships/tags" Target="../tags/tag1333.xml"/><Relationship Id="rId43" Type="http://schemas.openxmlformats.org/officeDocument/2006/relationships/tags" Target="../tags/tag1334.xml"/><Relationship Id="rId44" Type="http://schemas.openxmlformats.org/officeDocument/2006/relationships/tags" Target="../tags/tag1335.xml"/><Relationship Id="rId45" Type="http://schemas.openxmlformats.org/officeDocument/2006/relationships/tags" Target="../tags/tag1336.xml"/><Relationship Id="rId46" Type="http://schemas.openxmlformats.org/officeDocument/2006/relationships/tags" Target="../tags/tag1337.xml"/><Relationship Id="rId47" Type="http://schemas.openxmlformats.org/officeDocument/2006/relationships/tags" Target="../tags/tag1338.xml"/><Relationship Id="rId48" Type="http://schemas.openxmlformats.org/officeDocument/2006/relationships/tags" Target="../tags/tag1339.xml"/><Relationship Id="rId49" Type="http://schemas.openxmlformats.org/officeDocument/2006/relationships/tags" Target="../tags/tag1340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25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348.xml"/><Relationship Id="rId2" Type="http://schemas.openxmlformats.org/officeDocument/2006/relationships/tags" Target="../tags/tag1349.xml"/><Relationship Id="rId3" Type="http://schemas.openxmlformats.org/officeDocument/2006/relationships/tags" Target="../tags/tag1350.xml"/><Relationship Id="rId4" Type="http://schemas.openxmlformats.org/officeDocument/2006/relationships/tags" Target="../tags/tag1351.xml"/><Relationship Id="rId5" Type="http://schemas.openxmlformats.org/officeDocument/2006/relationships/tags" Target="../tags/tag1352.xml"/><Relationship Id="rId6" Type="http://schemas.openxmlformats.org/officeDocument/2006/relationships/tags" Target="../tags/tag1353.xml"/><Relationship Id="rId7" Type="http://schemas.openxmlformats.org/officeDocument/2006/relationships/tags" Target="../tags/tag1354.xml"/><Relationship Id="rId8" Type="http://schemas.openxmlformats.org/officeDocument/2006/relationships/tags" Target="../tags/tag1355.xml"/><Relationship Id="rId9" Type="http://schemas.openxmlformats.org/officeDocument/2006/relationships/tags" Target="../tags/tag1356.xml"/><Relationship Id="rId108" Type="http://schemas.openxmlformats.org/officeDocument/2006/relationships/slide" Target="slide51.xml"/><Relationship Id="rId109" Type="http://schemas.openxmlformats.org/officeDocument/2006/relationships/comments" Target="../comments/comment3.xml"/><Relationship Id="rId10" Type="http://schemas.openxmlformats.org/officeDocument/2006/relationships/tags" Target="../tags/tag1357.xml"/><Relationship Id="rId11" Type="http://schemas.openxmlformats.org/officeDocument/2006/relationships/tags" Target="../tags/tag1358.xml"/><Relationship Id="rId12" Type="http://schemas.openxmlformats.org/officeDocument/2006/relationships/tags" Target="../tags/tag1359.xml"/><Relationship Id="rId13" Type="http://schemas.openxmlformats.org/officeDocument/2006/relationships/tags" Target="../tags/tag1360.xml"/><Relationship Id="rId14" Type="http://schemas.openxmlformats.org/officeDocument/2006/relationships/tags" Target="../tags/tag1361.xml"/><Relationship Id="rId15" Type="http://schemas.openxmlformats.org/officeDocument/2006/relationships/tags" Target="../tags/tag1362.xml"/><Relationship Id="rId16" Type="http://schemas.openxmlformats.org/officeDocument/2006/relationships/tags" Target="../tags/tag1363.xml"/><Relationship Id="rId17" Type="http://schemas.openxmlformats.org/officeDocument/2006/relationships/tags" Target="../tags/tag1364.xml"/><Relationship Id="rId18" Type="http://schemas.openxmlformats.org/officeDocument/2006/relationships/tags" Target="../tags/tag1365.xml"/><Relationship Id="rId19" Type="http://schemas.openxmlformats.org/officeDocument/2006/relationships/tags" Target="../tags/tag1366.xml"/><Relationship Id="rId30" Type="http://schemas.openxmlformats.org/officeDocument/2006/relationships/tags" Target="../tags/tag1377.xml"/><Relationship Id="rId31" Type="http://schemas.openxmlformats.org/officeDocument/2006/relationships/tags" Target="../tags/tag1378.xml"/><Relationship Id="rId32" Type="http://schemas.openxmlformats.org/officeDocument/2006/relationships/tags" Target="../tags/tag1379.xml"/><Relationship Id="rId33" Type="http://schemas.openxmlformats.org/officeDocument/2006/relationships/tags" Target="../tags/tag1380.xml"/><Relationship Id="rId34" Type="http://schemas.openxmlformats.org/officeDocument/2006/relationships/tags" Target="../tags/tag1381.xml"/><Relationship Id="rId35" Type="http://schemas.openxmlformats.org/officeDocument/2006/relationships/tags" Target="../tags/tag1382.xml"/><Relationship Id="rId36" Type="http://schemas.openxmlformats.org/officeDocument/2006/relationships/tags" Target="../tags/tag1383.xml"/><Relationship Id="rId37" Type="http://schemas.openxmlformats.org/officeDocument/2006/relationships/tags" Target="../tags/tag1384.xml"/><Relationship Id="rId38" Type="http://schemas.openxmlformats.org/officeDocument/2006/relationships/tags" Target="../tags/tag1385.xml"/><Relationship Id="rId39" Type="http://schemas.openxmlformats.org/officeDocument/2006/relationships/tags" Target="../tags/tag1386.xml"/><Relationship Id="rId50" Type="http://schemas.openxmlformats.org/officeDocument/2006/relationships/tags" Target="../tags/tag1397.xml"/><Relationship Id="rId51" Type="http://schemas.openxmlformats.org/officeDocument/2006/relationships/tags" Target="../tags/tag1398.xml"/><Relationship Id="rId52" Type="http://schemas.openxmlformats.org/officeDocument/2006/relationships/tags" Target="../tags/tag1399.xml"/><Relationship Id="rId53" Type="http://schemas.openxmlformats.org/officeDocument/2006/relationships/tags" Target="../tags/tag1400.xml"/><Relationship Id="rId54" Type="http://schemas.openxmlformats.org/officeDocument/2006/relationships/tags" Target="../tags/tag1401.xml"/><Relationship Id="rId55" Type="http://schemas.openxmlformats.org/officeDocument/2006/relationships/tags" Target="../tags/tag1402.xml"/><Relationship Id="rId56" Type="http://schemas.openxmlformats.org/officeDocument/2006/relationships/tags" Target="../tags/tag1403.xml"/><Relationship Id="rId57" Type="http://schemas.openxmlformats.org/officeDocument/2006/relationships/slideLayout" Target="../slideLayouts/slideLayout8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367.xml"/><Relationship Id="rId21" Type="http://schemas.openxmlformats.org/officeDocument/2006/relationships/tags" Target="../tags/tag1368.xml"/><Relationship Id="rId22" Type="http://schemas.openxmlformats.org/officeDocument/2006/relationships/tags" Target="../tags/tag1369.xml"/><Relationship Id="rId23" Type="http://schemas.openxmlformats.org/officeDocument/2006/relationships/tags" Target="../tags/tag1370.xml"/><Relationship Id="rId24" Type="http://schemas.openxmlformats.org/officeDocument/2006/relationships/tags" Target="../tags/tag1371.xml"/><Relationship Id="rId25" Type="http://schemas.openxmlformats.org/officeDocument/2006/relationships/tags" Target="../tags/tag1372.xml"/><Relationship Id="rId26" Type="http://schemas.openxmlformats.org/officeDocument/2006/relationships/tags" Target="../tags/tag1373.xml"/><Relationship Id="rId27" Type="http://schemas.openxmlformats.org/officeDocument/2006/relationships/tags" Target="../tags/tag1374.xml"/><Relationship Id="rId28" Type="http://schemas.openxmlformats.org/officeDocument/2006/relationships/tags" Target="../tags/tag1375.xml"/><Relationship Id="rId29" Type="http://schemas.openxmlformats.org/officeDocument/2006/relationships/tags" Target="../tags/tag1376.xml"/><Relationship Id="rId40" Type="http://schemas.openxmlformats.org/officeDocument/2006/relationships/tags" Target="../tags/tag1387.xml"/><Relationship Id="rId41" Type="http://schemas.openxmlformats.org/officeDocument/2006/relationships/tags" Target="../tags/tag1388.xml"/><Relationship Id="rId42" Type="http://schemas.openxmlformats.org/officeDocument/2006/relationships/tags" Target="../tags/tag1389.xml"/><Relationship Id="rId43" Type="http://schemas.openxmlformats.org/officeDocument/2006/relationships/tags" Target="../tags/tag1390.xml"/><Relationship Id="rId44" Type="http://schemas.openxmlformats.org/officeDocument/2006/relationships/tags" Target="../tags/tag1391.xml"/><Relationship Id="rId45" Type="http://schemas.openxmlformats.org/officeDocument/2006/relationships/tags" Target="../tags/tag1392.xml"/><Relationship Id="rId46" Type="http://schemas.openxmlformats.org/officeDocument/2006/relationships/tags" Target="../tags/tag1393.xml"/><Relationship Id="rId47" Type="http://schemas.openxmlformats.org/officeDocument/2006/relationships/tags" Target="../tags/tag1394.xml"/><Relationship Id="rId48" Type="http://schemas.openxmlformats.org/officeDocument/2006/relationships/tags" Target="../tags/tag1395.xml"/><Relationship Id="rId49" Type="http://schemas.openxmlformats.org/officeDocument/2006/relationships/tags" Target="../tags/tag1396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26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404.xml"/><Relationship Id="rId2" Type="http://schemas.openxmlformats.org/officeDocument/2006/relationships/tags" Target="../tags/tag1405.xml"/><Relationship Id="rId3" Type="http://schemas.openxmlformats.org/officeDocument/2006/relationships/tags" Target="../tags/tag1406.xml"/><Relationship Id="rId4" Type="http://schemas.openxmlformats.org/officeDocument/2006/relationships/tags" Target="../tags/tag1407.xml"/><Relationship Id="rId5" Type="http://schemas.openxmlformats.org/officeDocument/2006/relationships/tags" Target="../tags/tag1408.xml"/><Relationship Id="rId6" Type="http://schemas.openxmlformats.org/officeDocument/2006/relationships/tags" Target="../tags/tag1409.xml"/><Relationship Id="rId7" Type="http://schemas.openxmlformats.org/officeDocument/2006/relationships/tags" Target="../tags/tag1410.xml"/><Relationship Id="rId8" Type="http://schemas.openxmlformats.org/officeDocument/2006/relationships/tags" Target="../tags/tag1411.xml"/><Relationship Id="rId9" Type="http://schemas.openxmlformats.org/officeDocument/2006/relationships/tags" Target="../tags/tag1412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413.xml"/><Relationship Id="rId11" Type="http://schemas.openxmlformats.org/officeDocument/2006/relationships/tags" Target="../tags/tag1414.xml"/><Relationship Id="rId12" Type="http://schemas.openxmlformats.org/officeDocument/2006/relationships/tags" Target="../tags/tag1415.xml"/><Relationship Id="rId13" Type="http://schemas.openxmlformats.org/officeDocument/2006/relationships/tags" Target="../tags/tag1416.xml"/><Relationship Id="rId14" Type="http://schemas.openxmlformats.org/officeDocument/2006/relationships/tags" Target="../tags/tag1417.xml"/><Relationship Id="rId15" Type="http://schemas.openxmlformats.org/officeDocument/2006/relationships/tags" Target="../tags/tag1418.xml"/><Relationship Id="rId16" Type="http://schemas.openxmlformats.org/officeDocument/2006/relationships/tags" Target="../tags/tag1419.xml"/><Relationship Id="rId17" Type="http://schemas.openxmlformats.org/officeDocument/2006/relationships/tags" Target="../tags/tag1420.xml"/><Relationship Id="rId18" Type="http://schemas.openxmlformats.org/officeDocument/2006/relationships/tags" Target="../tags/tag1421.xml"/><Relationship Id="rId19" Type="http://schemas.openxmlformats.org/officeDocument/2006/relationships/tags" Target="../tags/tag1422.xml"/><Relationship Id="rId30" Type="http://schemas.openxmlformats.org/officeDocument/2006/relationships/tags" Target="../tags/tag1433.xml"/><Relationship Id="rId31" Type="http://schemas.openxmlformats.org/officeDocument/2006/relationships/tags" Target="../tags/tag1434.xml"/><Relationship Id="rId32" Type="http://schemas.openxmlformats.org/officeDocument/2006/relationships/tags" Target="../tags/tag1435.xml"/><Relationship Id="rId33" Type="http://schemas.openxmlformats.org/officeDocument/2006/relationships/tags" Target="../tags/tag1436.xml"/><Relationship Id="rId34" Type="http://schemas.openxmlformats.org/officeDocument/2006/relationships/tags" Target="../tags/tag1437.xml"/><Relationship Id="rId35" Type="http://schemas.openxmlformats.org/officeDocument/2006/relationships/tags" Target="../tags/tag1438.xml"/><Relationship Id="rId36" Type="http://schemas.openxmlformats.org/officeDocument/2006/relationships/tags" Target="../tags/tag1439.xml"/><Relationship Id="rId37" Type="http://schemas.openxmlformats.org/officeDocument/2006/relationships/tags" Target="../tags/tag1440.xml"/><Relationship Id="rId38" Type="http://schemas.openxmlformats.org/officeDocument/2006/relationships/tags" Target="../tags/tag1441.xml"/><Relationship Id="rId39" Type="http://schemas.openxmlformats.org/officeDocument/2006/relationships/tags" Target="../tags/tag1442.xml"/><Relationship Id="rId50" Type="http://schemas.openxmlformats.org/officeDocument/2006/relationships/tags" Target="../tags/tag1453.xml"/><Relationship Id="rId51" Type="http://schemas.openxmlformats.org/officeDocument/2006/relationships/tags" Target="../tags/tag1454.xml"/><Relationship Id="rId52" Type="http://schemas.openxmlformats.org/officeDocument/2006/relationships/tags" Target="../tags/tag1455.xml"/><Relationship Id="rId53" Type="http://schemas.openxmlformats.org/officeDocument/2006/relationships/tags" Target="../tags/tag1456.xml"/><Relationship Id="rId54" Type="http://schemas.openxmlformats.org/officeDocument/2006/relationships/tags" Target="../tags/tag1457.xml"/><Relationship Id="rId55" Type="http://schemas.openxmlformats.org/officeDocument/2006/relationships/tags" Target="../tags/tag1458.xml"/><Relationship Id="rId56" Type="http://schemas.openxmlformats.org/officeDocument/2006/relationships/tags" Target="../tags/tag1459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4.xml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423.xml"/><Relationship Id="rId21" Type="http://schemas.openxmlformats.org/officeDocument/2006/relationships/tags" Target="../tags/tag1424.xml"/><Relationship Id="rId22" Type="http://schemas.openxmlformats.org/officeDocument/2006/relationships/tags" Target="../tags/tag1425.xml"/><Relationship Id="rId23" Type="http://schemas.openxmlformats.org/officeDocument/2006/relationships/tags" Target="../tags/tag1426.xml"/><Relationship Id="rId24" Type="http://schemas.openxmlformats.org/officeDocument/2006/relationships/tags" Target="../tags/tag1427.xml"/><Relationship Id="rId25" Type="http://schemas.openxmlformats.org/officeDocument/2006/relationships/tags" Target="../tags/tag1428.xml"/><Relationship Id="rId26" Type="http://schemas.openxmlformats.org/officeDocument/2006/relationships/tags" Target="../tags/tag1429.xml"/><Relationship Id="rId27" Type="http://schemas.openxmlformats.org/officeDocument/2006/relationships/tags" Target="../tags/tag1430.xml"/><Relationship Id="rId28" Type="http://schemas.openxmlformats.org/officeDocument/2006/relationships/tags" Target="../tags/tag1431.xml"/><Relationship Id="rId29" Type="http://schemas.openxmlformats.org/officeDocument/2006/relationships/tags" Target="../tags/tag1432.xml"/><Relationship Id="rId40" Type="http://schemas.openxmlformats.org/officeDocument/2006/relationships/tags" Target="../tags/tag1443.xml"/><Relationship Id="rId41" Type="http://schemas.openxmlformats.org/officeDocument/2006/relationships/tags" Target="../tags/tag1444.xml"/><Relationship Id="rId42" Type="http://schemas.openxmlformats.org/officeDocument/2006/relationships/tags" Target="../tags/tag1445.xml"/><Relationship Id="rId43" Type="http://schemas.openxmlformats.org/officeDocument/2006/relationships/tags" Target="../tags/tag1446.xml"/><Relationship Id="rId44" Type="http://schemas.openxmlformats.org/officeDocument/2006/relationships/tags" Target="../tags/tag1447.xml"/><Relationship Id="rId45" Type="http://schemas.openxmlformats.org/officeDocument/2006/relationships/tags" Target="../tags/tag1448.xml"/><Relationship Id="rId46" Type="http://schemas.openxmlformats.org/officeDocument/2006/relationships/tags" Target="../tags/tag1449.xml"/><Relationship Id="rId47" Type="http://schemas.openxmlformats.org/officeDocument/2006/relationships/tags" Target="../tags/tag1450.xml"/><Relationship Id="rId48" Type="http://schemas.openxmlformats.org/officeDocument/2006/relationships/tags" Target="../tags/tag1451.xml"/><Relationship Id="rId49" Type="http://schemas.openxmlformats.org/officeDocument/2006/relationships/tags" Target="../tags/tag1452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460.xml"/><Relationship Id="rId2" Type="http://schemas.openxmlformats.org/officeDocument/2006/relationships/tags" Target="../tags/tag1461.xml"/><Relationship Id="rId3" Type="http://schemas.openxmlformats.org/officeDocument/2006/relationships/tags" Target="../tags/tag1462.xml"/><Relationship Id="rId4" Type="http://schemas.openxmlformats.org/officeDocument/2006/relationships/tags" Target="../tags/tag1463.xml"/><Relationship Id="rId5" Type="http://schemas.openxmlformats.org/officeDocument/2006/relationships/tags" Target="../tags/tag1464.xml"/><Relationship Id="rId6" Type="http://schemas.openxmlformats.org/officeDocument/2006/relationships/tags" Target="../tags/tag1465.xml"/><Relationship Id="rId7" Type="http://schemas.openxmlformats.org/officeDocument/2006/relationships/tags" Target="../tags/tag1466.xml"/><Relationship Id="rId8" Type="http://schemas.openxmlformats.org/officeDocument/2006/relationships/tags" Target="../tags/tag1467.xml"/><Relationship Id="rId9" Type="http://schemas.openxmlformats.org/officeDocument/2006/relationships/tags" Target="../tags/tag1468.xml"/><Relationship Id="rId108" Type="http://schemas.openxmlformats.org/officeDocument/2006/relationships/slide" Target="slide51.xml"/><Relationship Id="rId10" Type="http://schemas.openxmlformats.org/officeDocument/2006/relationships/tags" Target="../tags/tag1469.xml"/><Relationship Id="rId11" Type="http://schemas.openxmlformats.org/officeDocument/2006/relationships/tags" Target="../tags/tag1470.xml"/><Relationship Id="rId12" Type="http://schemas.openxmlformats.org/officeDocument/2006/relationships/tags" Target="../tags/tag1471.xml"/><Relationship Id="rId13" Type="http://schemas.openxmlformats.org/officeDocument/2006/relationships/tags" Target="../tags/tag1472.xml"/><Relationship Id="rId14" Type="http://schemas.openxmlformats.org/officeDocument/2006/relationships/tags" Target="../tags/tag1473.xml"/><Relationship Id="rId15" Type="http://schemas.openxmlformats.org/officeDocument/2006/relationships/tags" Target="../tags/tag1474.xml"/><Relationship Id="rId16" Type="http://schemas.openxmlformats.org/officeDocument/2006/relationships/tags" Target="../tags/tag1475.xml"/><Relationship Id="rId17" Type="http://schemas.openxmlformats.org/officeDocument/2006/relationships/tags" Target="../tags/tag1476.xml"/><Relationship Id="rId18" Type="http://schemas.openxmlformats.org/officeDocument/2006/relationships/tags" Target="../tags/tag1477.xml"/><Relationship Id="rId19" Type="http://schemas.openxmlformats.org/officeDocument/2006/relationships/tags" Target="../tags/tag1478.xml"/><Relationship Id="rId30" Type="http://schemas.openxmlformats.org/officeDocument/2006/relationships/tags" Target="../tags/tag1489.xml"/><Relationship Id="rId31" Type="http://schemas.openxmlformats.org/officeDocument/2006/relationships/tags" Target="../tags/tag1490.xml"/><Relationship Id="rId32" Type="http://schemas.openxmlformats.org/officeDocument/2006/relationships/tags" Target="../tags/tag1491.xml"/><Relationship Id="rId33" Type="http://schemas.openxmlformats.org/officeDocument/2006/relationships/tags" Target="../tags/tag1492.xml"/><Relationship Id="rId34" Type="http://schemas.openxmlformats.org/officeDocument/2006/relationships/tags" Target="../tags/tag1493.xml"/><Relationship Id="rId35" Type="http://schemas.openxmlformats.org/officeDocument/2006/relationships/tags" Target="../tags/tag1494.xml"/><Relationship Id="rId36" Type="http://schemas.openxmlformats.org/officeDocument/2006/relationships/tags" Target="../tags/tag1495.xml"/><Relationship Id="rId37" Type="http://schemas.openxmlformats.org/officeDocument/2006/relationships/tags" Target="../tags/tag1496.xml"/><Relationship Id="rId38" Type="http://schemas.openxmlformats.org/officeDocument/2006/relationships/tags" Target="../tags/tag1497.xml"/><Relationship Id="rId39" Type="http://schemas.openxmlformats.org/officeDocument/2006/relationships/tags" Target="../tags/tag1498.xml"/><Relationship Id="rId50" Type="http://schemas.openxmlformats.org/officeDocument/2006/relationships/tags" Target="../tags/tag1509.xml"/><Relationship Id="rId51" Type="http://schemas.openxmlformats.org/officeDocument/2006/relationships/tags" Target="../tags/tag1510.xml"/><Relationship Id="rId52" Type="http://schemas.openxmlformats.org/officeDocument/2006/relationships/tags" Target="../tags/tag1511.xml"/><Relationship Id="rId53" Type="http://schemas.openxmlformats.org/officeDocument/2006/relationships/tags" Target="../tags/tag1512.xml"/><Relationship Id="rId54" Type="http://schemas.openxmlformats.org/officeDocument/2006/relationships/tags" Target="../tags/tag1513.xml"/><Relationship Id="rId55" Type="http://schemas.openxmlformats.org/officeDocument/2006/relationships/tags" Target="../tags/tag1514.xml"/><Relationship Id="rId56" Type="http://schemas.openxmlformats.org/officeDocument/2006/relationships/tags" Target="../tags/tag1515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479.xml"/><Relationship Id="rId21" Type="http://schemas.openxmlformats.org/officeDocument/2006/relationships/tags" Target="../tags/tag1480.xml"/><Relationship Id="rId22" Type="http://schemas.openxmlformats.org/officeDocument/2006/relationships/tags" Target="../tags/tag1481.xml"/><Relationship Id="rId23" Type="http://schemas.openxmlformats.org/officeDocument/2006/relationships/tags" Target="../tags/tag1482.xml"/><Relationship Id="rId24" Type="http://schemas.openxmlformats.org/officeDocument/2006/relationships/tags" Target="../tags/tag1483.xml"/><Relationship Id="rId25" Type="http://schemas.openxmlformats.org/officeDocument/2006/relationships/tags" Target="../tags/tag1484.xml"/><Relationship Id="rId26" Type="http://schemas.openxmlformats.org/officeDocument/2006/relationships/tags" Target="../tags/tag1485.xml"/><Relationship Id="rId27" Type="http://schemas.openxmlformats.org/officeDocument/2006/relationships/tags" Target="../tags/tag1486.xml"/><Relationship Id="rId28" Type="http://schemas.openxmlformats.org/officeDocument/2006/relationships/tags" Target="../tags/tag1487.xml"/><Relationship Id="rId29" Type="http://schemas.openxmlformats.org/officeDocument/2006/relationships/tags" Target="../tags/tag1488.xml"/><Relationship Id="rId40" Type="http://schemas.openxmlformats.org/officeDocument/2006/relationships/tags" Target="../tags/tag1499.xml"/><Relationship Id="rId41" Type="http://schemas.openxmlformats.org/officeDocument/2006/relationships/tags" Target="../tags/tag1500.xml"/><Relationship Id="rId42" Type="http://schemas.openxmlformats.org/officeDocument/2006/relationships/tags" Target="../tags/tag1501.xml"/><Relationship Id="rId43" Type="http://schemas.openxmlformats.org/officeDocument/2006/relationships/tags" Target="../tags/tag1502.xml"/><Relationship Id="rId44" Type="http://schemas.openxmlformats.org/officeDocument/2006/relationships/tags" Target="../tags/tag1503.xml"/><Relationship Id="rId45" Type="http://schemas.openxmlformats.org/officeDocument/2006/relationships/tags" Target="../tags/tag1504.xml"/><Relationship Id="rId46" Type="http://schemas.openxmlformats.org/officeDocument/2006/relationships/tags" Target="../tags/tag1505.xml"/><Relationship Id="rId47" Type="http://schemas.openxmlformats.org/officeDocument/2006/relationships/tags" Target="../tags/tag1506.xml"/><Relationship Id="rId48" Type="http://schemas.openxmlformats.org/officeDocument/2006/relationships/tags" Target="../tags/tag1507.xml"/><Relationship Id="rId49" Type="http://schemas.openxmlformats.org/officeDocument/2006/relationships/tags" Target="../tags/tag1508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516.xml"/><Relationship Id="rId2" Type="http://schemas.openxmlformats.org/officeDocument/2006/relationships/tags" Target="../tags/tag1517.xml"/><Relationship Id="rId3" Type="http://schemas.openxmlformats.org/officeDocument/2006/relationships/tags" Target="../tags/tag1518.xml"/><Relationship Id="rId4" Type="http://schemas.openxmlformats.org/officeDocument/2006/relationships/tags" Target="../tags/tag1519.xml"/><Relationship Id="rId5" Type="http://schemas.openxmlformats.org/officeDocument/2006/relationships/tags" Target="../tags/tag1520.xml"/><Relationship Id="rId6" Type="http://schemas.openxmlformats.org/officeDocument/2006/relationships/tags" Target="../tags/tag1521.xml"/><Relationship Id="rId7" Type="http://schemas.openxmlformats.org/officeDocument/2006/relationships/tags" Target="../tags/tag1522.xml"/><Relationship Id="rId8" Type="http://schemas.openxmlformats.org/officeDocument/2006/relationships/tags" Target="../tags/tag1523.xml"/><Relationship Id="rId9" Type="http://schemas.openxmlformats.org/officeDocument/2006/relationships/tags" Target="../tags/tag1524.xml"/><Relationship Id="rId108" Type="http://schemas.openxmlformats.org/officeDocument/2006/relationships/slide" Target="slide51.xml"/><Relationship Id="rId10" Type="http://schemas.openxmlformats.org/officeDocument/2006/relationships/tags" Target="../tags/tag1525.xml"/><Relationship Id="rId11" Type="http://schemas.openxmlformats.org/officeDocument/2006/relationships/tags" Target="../tags/tag1526.xml"/><Relationship Id="rId12" Type="http://schemas.openxmlformats.org/officeDocument/2006/relationships/tags" Target="../tags/tag1527.xml"/><Relationship Id="rId13" Type="http://schemas.openxmlformats.org/officeDocument/2006/relationships/tags" Target="../tags/tag1528.xml"/><Relationship Id="rId14" Type="http://schemas.openxmlformats.org/officeDocument/2006/relationships/tags" Target="../tags/tag1529.xml"/><Relationship Id="rId15" Type="http://schemas.openxmlformats.org/officeDocument/2006/relationships/tags" Target="../tags/tag1530.xml"/><Relationship Id="rId16" Type="http://schemas.openxmlformats.org/officeDocument/2006/relationships/tags" Target="../tags/tag1531.xml"/><Relationship Id="rId17" Type="http://schemas.openxmlformats.org/officeDocument/2006/relationships/tags" Target="../tags/tag1532.xml"/><Relationship Id="rId18" Type="http://schemas.openxmlformats.org/officeDocument/2006/relationships/tags" Target="../tags/tag1533.xml"/><Relationship Id="rId19" Type="http://schemas.openxmlformats.org/officeDocument/2006/relationships/tags" Target="../tags/tag1534.xml"/><Relationship Id="rId30" Type="http://schemas.openxmlformats.org/officeDocument/2006/relationships/tags" Target="../tags/tag1545.xml"/><Relationship Id="rId31" Type="http://schemas.openxmlformats.org/officeDocument/2006/relationships/tags" Target="../tags/tag1546.xml"/><Relationship Id="rId32" Type="http://schemas.openxmlformats.org/officeDocument/2006/relationships/tags" Target="../tags/tag1547.xml"/><Relationship Id="rId33" Type="http://schemas.openxmlformats.org/officeDocument/2006/relationships/tags" Target="../tags/tag1548.xml"/><Relationship Id="rId34" Type="http://schemas.openxmlformats.org/officeDocument/2006/relationships/tags" Target="../tags/tag1549.xml"/><Relationship Id="rId35" Type="http://schemas.openxmlformats.org/officeDocument/2006/relationships/tags" Target="../tags/tag1550.xml"/><Relationship Id="rId36" Type="http://schemas.openxmlformats.org/officeDocument/2006/relationships/tags" Target="../tags/tag1551.xml"/><Relationship Id="rId37" Type="http://schemas.openxmlformats.org/officeDocument/2006/relationships/tags" Target="../tags/tag1552.xml"/><Relationship Id="rId38" Type="http://schemas.openxmlformats.org/officeDocument/2006/relationships/tags" Target="../tags/tag1553.xml"/><Relationship Id="rId39" Type="http://schemas.openxmlformats.org/officeDocument/2006/relationships/tags" Target="../tags/tag1554.xml"/><Relationship Id="rId50" Type="http://schemas.openxmlformats.org/officeDocument/2006/relationships/tags" Target="../tags/tag1565.xml"/><Relationship Id="rId51" Type="http://schemas.openxmlformats.org/officeDocument/2006/relationships/tags" Target="../tags/tag1566.xml"/><Relationship Id="rId52" Type="http://schemas.openxmlformats.org/officeDocument/2006/relationships/tags" Target="../tags/tag1567.xml"/><Relationship Id="rId53" Type="http://schemas.openxmlformats.org/officeDocument/2006/relationships/tags" Target="../tags/tag1568.xml"/><Relationship Id="rId54" Type="http://schemas.openxmlformats.org/officeDocument/2006/relationships/tags" Target="../tags/tag1569.xml"/><Relationship Id="rId55" Type="http://schemas.openxmlformats.org/officeDocument/2006/relationships/tags" Target="../tags/tag1570.xml"/><Relationship Id="rId56" Type="http://schemas.openxmlformats.org/officeDocument/2006/relationships/tags" Target="../tags/tag1571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535.xml"/><Relationship Id="rId21" Type="http://schemas.openxmlformats.org/officeDocument/2006/relationships/tags" Target="../tags/tag1536.xml"/><Relationship Id="rId22" Type="http://schemas.openxmlformats.org/officeDocument/2006/relationships/tags" Target="../tags/tag1537.xml"/><Relationship Id="rId23" Type="http://schemas.openxmlformats.org/officeDocument/2006/relationships/tags" Target="../tags/tag1538.xml"/><Relationship Id="rId24" Type="http://schemas.openxmlformats.org/officeDocument/2006/relationships/tags" Target="../tags/tag1539.xml"/><Relationship Id="rId25" Type="http://schemas.openxmlformats.org/officeDocument/2006/relationships/tags" Target="../tags/tag1540.xml"/><Relationship Id="rId26" Type="http://schemas.openxmlformats.org/officeDocument/2006/relationships/tags" Target="../tags/tag1541.xml"/><Relationship Id="rId27" Type="http://schemas.openxmlformats.org/officeDocument/2006/relationships/tags" Target="../tags/tag1542.xml"/><Relationship Id="rId28" Type="http://schemas.openxmlformats.org/officeDocument/2006/relationships/tags" Target="../tags/tag1543.xml"/><Relationship Id="rId29" Type="http://schemas.openxmlformats.org/officeDocument/2006/relationships/tags" Target="../tags/tag1544.xml"/><Relationship Id="rId40" Type="http://schemas.openxmlformats.org/officeDocument/2006/relationships/tags" Target="../tags/tag1555.xml"/><Relationship Id="rId41" Type="http://schemas.openxmlformats.org/officeDocument/2006/relationships/tags" Target="../tags/tag1556.xml"/><Relationship Id="rId42" Type="http://schemas.openxmlformats.org/officeDocument/2006/relationships/tags" Target="../tags/tag1557.xml"/><Relationship Id="rId43" Type="http://schemas.openxmlformats.org/officeDocument/2006/relationships/tags" Target="../tags/tag1558.xml"/><Relationship Id="rId44" Type="http://schemas.openxmlformats.org/officeDocument/2006/relationships/tags" Target="../tags/tag1559.xml"/><Relationship Id="rId45" Type="http://schemas.openxmlformats.org/officeDocument/2006/relationships/tags" Target="../tags/tag1560.xml"/><Relationship Id="rId46" Type="http://schemas.openxmlformats.org/officeDocument/2006/relationships/tags" Target="../tags/tag1561.xml"/><Relationship Id="rId47" Type="http://schemas.openxmlformats.org/officeDocument/2006/relationships/tags" Target="../tags/tag1562.xml"/><Relationship Id="rId48" Type="http://schemas.openxmlformats.org/officeDocument/2006/relationships/tags" Target="../tags/tag1563.xml"/><Relationship Id="rId49" Type="http://schemas.openxmlformats.org/officeDocument/2006/relationships/tags" Target="../tags/tag1564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1572.xml"/><Relationship Id="rId2" Type="http://schemas.openxmlformats.org/officeDocument/2006/relationships/tags" Target="../tags/tag1573.xml"/><Relationship Id="rId3" Type="http://schemas.openxmlformats.org/officeDocument/2006/relationships/tags" Target="../tags/tag1574.xml"/><Relationship Id="rId4" Type="http://schemas.openxmlformats.org/officeDocument/2006/relationships/tags" Target="../tags/tag1575.xml"/><Relationship Id="rId5" Type="http://schemas.openxmlformats.org/officeDocument/2006/relationships/tags" Target="../tags/tag1576.xml"/><Relationship Id="rId6" Type="http://schemas.openxmlformats.org/officeDocument/2006/relationships/tags" Target="../tags/tag1577.xml"/><Relationship Id="rId7" Type="http://schemas.openxmlformats.org/officeDocument/2006/relationships/tags" Target="../tags/tag1578.xml"/><Relationship Id="rId8" Type="http://schemas.openxmlformats.org/officeDocument/2006/relationships/tags" Target="../tags/tag1579.xml"/><Relationship Id="rId9" Type="http://schemas.openxmlformats.org/officeDocument/2006/relationships/tags" Target="../tags/tag1580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1581.xml"/><Relationship Id="rId11" Type="http://schemas.openxmlformats.org/officeDocument/2006/relationships/tags" Target="../tags/tag1582.xml"/><Relationship Id="rId12" Type="http://schemas.openxmlformats.org/officeDocument/2006/relationships/tags" Target="../tags/tag1583.xml"/><Relationship Id="rId13" Type="http://schemas.openxmlformats.org/officeDocument/2006/relationships/tags" Target="../tags/tag1584.xml"/><Relationship Id="rId14" Type="http://schemas.openxmlformats.org/officeDocument/2006/relationships/tags" Target="../tags/tag1585.xml"/><Relationship Id="rId15" Type="http://schemas.openxmlformats.org/officeDocument/2006/relationships/tags" Target="../tags/tag1586.xml"/><Relationship Id="rId16" Type="http://schemas.openxmlformats.org/officeDocument/2006/relationships/tags" Target="../tags/tag1587.xml"/><Relationship Id="rId17" Type="http://schemas.openxmlformats.org/officeDocument/2006/relationships/tags" Target="../tags/tag1588.xml"/><Relationship Id="rId18" Type="http://schemas.openxmlformats.org/officeDocument/2006/relationships/tags" Target="../tags/tag1589.xml"/><Relationship Id="rId19" Type="http://schemas.openxmlformats.org/officeDocument/2006/relationships/tags" Target="../tags/tag1590.xml"/><Relationship Id="rId30" Type="http://schemas.openxmlformats.org/officeDocument/2006/relationships/tags" Target="../tags/tag1601.xml"/><Relationship Id="rId31" Type="http://schemas.openxmlformats.org/officeDocument/2006/relationships/tags" Target="../tags/tag1602.xml"/><Relationship Id="rId32" Type="http://schemas.openxmlformats.org/officeDocument/2006/relationships/tags" Target="../tags/tag1603.xml"/><Relationship Id="rId33" Type="http://schemas.openxmlformats.org/officeDocument/2006/relationships/tags" Target="../tags/tag1604.xml"/><Relationship Id="rId34" Type="http://schemas.openxmlformats.org/officeDocument/2006/relationships/tags" Target="../tags/tag1605.xml"/><Relationship Id="rId35" Type="http://schemas.openxmlformats.org/officeDocument/2006/relationships/tags" Target="../tags/tag1606.xml"/><Relationship Id="rId36" Type="http://schemas.openxmlformats.org/officeDocument/2006/relationships/tags" Target="../tags/tag1607.xml"/><Relationship Id="rId37" Type="http://schemas.openxmlformats.org/officeDocument/2006/relationships/tags" Target="../tags/tag1608.xml"/><Relationship Id="rId38" Type="http://schemas.openxmlformats.org/officeDocument/2006/relationships/tags" Target="../tags/tag1609.xml"/><Relationship Id="rId39" Type="http://schemas.openxmlformats.org/officeDocument/2006/relationships/tags" Target="../tags/tag1610.xml"/><Relationship Id="rId50" Type="http://schemas.openxmlformats.org/officeDocument/2006/relationships/tags" Target="../tags/tag1621.xml"/><Relationship Id="rId51" Type="http://schemas.openxmlformats.org/officeDocument/2006/relationships/tags" Target="../tags/tag1622.xml"/><Relationship Id="rId52" Type="http://schemas.openxmlformats.org/officeDocument/2006/relationships/tags" Target="../tags/tag1623.xml"/><Relationship Id="rId53" Type="http://schemas.openxmlformats.org/officeDocument/2006/relationships/tags" Target="../tags/tag1624.xml"/><Relationship Id="rId54" Type="http://schemas.openxmlformats.org/officeDocument/2006/relationships/tags" Target="../tags/tag1625.xml"/><Relationship Id="rId55" Type="http://schemas.openxmlformats.org/officeDocument/2006/relationships/tags" Target="../tags/tag1626.xml"/><Relationship Id="rId56" Type="http://schemas.openxmlformats.org/officeDocument/2006/relationships/tags" Target="../tags/tag1627.xml"/><Relationship Id="rId57" Type="http://schemas.openxmlformats.org/officeDocument/2006/relationships/tags" Target="../tags/tag1628.xml"/><Relationship Id="rId58" Type="http://schemas.openxmlformats.org/officeDocument/2006/relationships/slideLayout" Target="../slideLayouts/slideLayout2.xml"/><Relationship Id="rId59" Type="http://schemas.openxmlformats.org/officeDocument/2006/relationships/notesSlide" Target="../notesSlides/notesSlide5.xml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1591.xml"/><Relationship Id="rId21" Type="http://schemas.openxmlformats.org/officeDocument/2006/relationships/tags" Target="../tags/tag1592.xml"/><Relationship Id="rId22" Type="http://schemas.openxmlformats.org/officeDocument/2006/relationships/tags" Target="../tags/tag1593.xml"/><Relationship Id="rId23" Type="http://schemas.openxmlformats.org/officeDocument/2006/relationships/tags" Target="../tags/tag1594.xml"/><Relationship Id="rId24" Type="http://schemas.openxmlformats.org/officeDocument/2006/relationships/tags" Target="../tags/tag1595.xml"/><Relationship Id="rId25" Type="http://schemas.openxmlformats.org/officeDocument/2006/relationships/tags" Target="../tags/tag1596.xml"/><Relationship Id="rId26" Type="http://schemas.openxmlformats.org/officeDocument/2006/relationships/tags" Target="../tags/tag1597.xml"/><Relationship Id="rId27" Type="http://schemas.openxmlformats.org/officeDocument/2006/relationships/tags" Target="../tags/tag1598.xml"/><Relationship Id="rId28" Type="http://schemas.openxmlformats.org/officeDocument/2006/relationships/tags" Target="../tags/tag1599.xml"/><Relationship Id="rId29" Type="http://schemas.openxmlformats.org/officeDocument/2006/relationships/tags" Target="../tags/tag1600.xml"/><Relationship Id="rId40" Type="http://schemas.openxmlformats.org/officeDocument/2006/relationships/tags" Target="../tags/tag1611.xml"/><Relationship Id="rId41" Type="http://schemas.openxmlformats.org/officeDocument/2006/relationships/tags" Target="../tags/tag1612.xml"/><Relationship Id="rId42" Type="http://schemas.openxmlformats.org/officeDocument/2006/relationships/tags" Target="../tags/tag1613.xml"/><Relationship Id="rId43" Type="http://schemas.openxmlformats.org/officeDocument/2006/relationships/tags" Target="../tags/tag1614.xml"/><Relationship Id="rId44" Type="http://schemas.openxmlformats.org/officeDocument/2006/relationships/tags" Target="../tags/tag1615.xml"/><Relationship Id="rId45" Type="http://schemas.openxmlformats.org/officeDocument/2006/relationships/tags" Target="../tags/tag1616.xml"/><Relationship Id="rId46" Type="http://schemas.openxmlformats.org/officeDocument/2006/relationships/tags" Target="../tags/tag1617.xml"/><Relationship Id="rId47" Type="http://schemas.openxmlformats.org/officeDocument/2006/relationships/tags" Target="../tags/tag1618.xml"/><Relationship Id="rId48" Type="http://schemas.openxmlformats.org/officeDocument/2006/relationships/tags" Target="../tags/tag1619.xml"/><Relationship Id="rId49" Type="http://schemas.openxmlformats.org/officeDocument/2006/relationships/tags" Target="../tags/tag1620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15.xml"/><Relationship Id="rId2" Type="http://schemas.openxmlformats.org/officeDocument/2006/relationships/tags" Target="../tags/tag116.xml"/><Relationship Id="rId3" Type="http://schemas.openxmlformats.org/officeDocument/2006/relationships/tags" Target="../tags/tag117.xml"/><Relationship Id="rId4" Type="http://schemas.openxmlformats.org/officeDocument/2006/relationships/tags" Target="../tags/tag118.xml"/><Relationship Id="rId5" Type="http://schemas.openxmlformats.org/officeDocument/2006/relationships/tags" Target="../tags/tag119.xml"/><Relationship Id="rId6" Type="http://schemas.openxmlformats.org/officeDocument/2006/relationships/tags" Target="../tags/tag120.xml"/><Relationship Id="rId7" Type="http://schemas.openxmlformats.org/officeDocument/2006/relationships/tags" Target="../tags/tag121.xml"/><Relationship Id="rId8" Type="http://schemas.openxmlformats.org/officeDocument/2006/relationships/tags" Target="../tags/tag122.xml"/><Relationship Id="rId9" Type="http://schemas.openxmlformats.org/officeDocument/2006/relationships/tags" Target="../tags/tag123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24.xml"/><Relationship Id="rId11" Type="http://schemas.openxmlformats.org/officeDocument/2006/relationships/tags" Target="../tags/tag125.xml"/><Relationship Id="rId12" Type="http://schemas.openxmlformats.org/officeDocument/2006/relationships/tags" Target="../tags/tag126.xml"/><Relationship Id="rId13" Type="http://schemas.openxmlformats.org/officeDocument/2006/relationships/tags" Target="../tags/tag127.xml"/><Relationship Id="rId14" Type="http://schemas.openxmlformats.org/officeDocument/2006/relationships/tags" Target="../tags/tag128.xml"/><Relationship Id="rId15" Type="http://schemas.openxmlformats.org/officeDocument/2006/relationships/tags" Target="../tags/tag129.xml"/><Relationship Id="rId16" Type="http://schemas.openxmlformats.org/officeDocument/2006/relationships/tags" Target="../tags/tag130.xml"/><Relationship Id="rId17" Type="http://schemas.openxmlformats.org/officeDocument/2006/relationships/tags" Target="../tags/tag131.xml"/><Relationship Id="rId18" Type="http://schemas.openxmlformats.org/officeDocument/2006/relationships/tags" Target="../tags/tag132.xml"/><Relationship Id="rId19" Type="http://schemas.openxmlformats.org/officeDocument/2006/relationships/tags" Target="../tags/tag133.xml"/><Relationship Id="rId30" Type="http://schemas.openxmlformats.org/officeDocument/2006/relationships/tags" Target="../tags/tag144.xml"/><Relationship Id="rId31" Type="http://schemas.openxmlformats.org/officeDocument/2006/relationships/tags" Target="../tags/tag145.xml"/><Relationship Id="rId32" Type="http://schemas.openxmlformats.org/officeDocument/2006/relationships/tags" Target="../tags/tag146.xml"/><Relationship Id="rId33" Type="http://schemas.openxmlformats.org/officeDocument/2006/relationships/tags" Target="../tags/tag147.xml"/><Relationship Id="rId34" Type="http://schemas.openxmlformats.org/officeDocument/2006/relationships/tags" Target="../tags/tag148.xml"/><Relationship Id="rId35" Type="http://schemas.openxmlformats.org/officeDocument/2006/relationships/tags" Target="../tags/tag149.xml"/><Relationship Id="rId36" Type="http://schemas.openxmlformats.org/officeDocument/2006/relationships/tags" Target="../tags/tag150.xml"/><Relationship Id="rId37" Type="http://schemas.openxmlformats.org/officeDocument/2006/relationships/tags" Target="../tags/tag151.xml"/><Relationship Id="rId38" Type="http://schemas.openxmlformats.org/officeDocument/2006/relationships/tags" Target="../tags/tag152.xml"/><Relationship Id="rId39" Type="http://schemas.openxmlformats.org/officeDocument/2006/relationships/tags" Target="../tags/tag153.xml"/><Relationship Id="rId50" Type="http://schemas.openxmlformats.org/officeDocument/2006/relationships/tags" Target="../tags/tag164.xml"/><Relationship Id="rId51" Type="http://schemas.openxmlformats.org/officeDocument/2006/relationships/tags" Target="../tags/tag165.xml"/><Relationship Id="rId52" Type="http://schemas.openxmlformats.org/officeDocument/2006/relationships/tags" Target="../tags/tag166.xml"/><Relationship Id="rId53" Type="http://schemas.openxmlformats.org/officeDocument/2006/relationships/tags" Target="../tags/tag167.xml"/><Relationship Id="rId54" Type="http://schemas.openxmlformats.org/officeDocument/2006/relationships/tags" Target="../tags/tag168.xml"/><Relationship Id="rId55" Type="http://schemas.openxmlformats.org/officeDocument/2006/relationships/tags" Target="../tags/tag169.xml"/><Relationship Id="rId56" Type="http://schemas.openxmlformats.org/officeDocument/2006/relationships/tags" Target="../tags/tag170.xml"/><Relationship Id="rId57" Type="http://schemas.openxmlformats.org/officeDocument/2006/relationships/slideLayout" Target="../slideLayouts/slideLayout9.xml"/><Relationship Id="rId58" Type="http://schemas.openxmlformats.org/officeDocument/2006/relationships/image" Target="../media/image3.tiff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34.xml"/><Relationship Id="rId21" Type="http://schemas.openxmlformats.org/officeDocument/2006/relationships/tags" Target="../tags/tag135.xml"/><Relationship Id="rId22" Type="http://schemas.openxmlformats.org/officeDocument/2006/relationships/tags" Target="../tags/tag136.xml"/><Relationship Id="rId23" Type="http://schemas.openxmlformats.org/officeDocument/2006/relationships/tags" Target="../tags/tag137.xml"/><Relationship Id="rId24" Type="http://schemas.openxmlformats.org/officeDocument/2006/relationships/tags" Target="../tags/tag138.xml"/><Relationship Id="rId25" Type="http://schemas.openxmlformats.org/officeDocument/2006/relationships/tags" Target="../tags/tag139.xml"/><Relationship Id="rId26" Type="http://schemas.openxmlformats.org/officeDocument/2006/relationships/tags" Target="../tags/tag140.xml"/><Relationship Id="rId27" Type="http://schemas.openxmlformats.org/officeDocument/2006/relationships/tags" Target="../tags/tag141.xml"/><Relationship Id="rId28" Type="http://schemas.openxmlformats.org/officeDocument/2006/relationships/tags" Target="../tags/tag142.xml"/><Relationship Id="rId29" Type="http://schemas.openxmlformats.org/officeDocument/2006/relationships/tags" Target="../tags/tag143.xml"/><Relationship Id="rId40" Type="http://schemas.openxmlformats.org/officeDocument/2006/relationships/tags" Target="../tags/tag154.xml"/><Relationship Id="rId41" Type="http://schemas.openxmlformats.org/officeDocument/2006/relationships/tags" Target="../tags/tag155.xml"/><Relationship Id="rId42" Type="http://schemas.openxmlformats.org/officeDocument/2006/relationships/tags" Target="../tags/tag156.xml"/><Relationship Id="rId43" Type="http://schemas.openxmlformats.org/officeDocument/2006/relationships/tags" Target="../tags/tag157.xml"/><Relationship Id="rId44" Type="http://schemas.openxmlformats.org/officeDocument/2006/relationships/tags" Target="../tags/tag158.xml"/><Relationship Id="rId45" Type="http://schemas.openxmlformats.org/officeDocument/2006/relationships/tags" Target="../tags/tag159.xml"/><Relationship Id="rId46" Type="http://schemas.openxmlformats.org/officeDocument/2006/relationships/tags" Target="../tags/tag160.xml"/><Relationship Id="rId47" Type="http://schemas.openxmlformats.org/officeDocument/2006/relationships/tags" Target="../tags/tag161.xml"/><Relationship Id="rId48" Type="http://schemas.openxmlformats.org/officeDocument/2006/relationships/tags" Target="../tags/tag162.xml"/><Relationship Id="rId49" Type="http://schemas.openxmlformats.org/officeDocument/2006/relationships/tags" Target="../tags/tag163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1629.xml"/><Relationship Id="rId2" Type="http://schemas.openxmlformats.org/officeDocument/2006/relationships/tags" Target="../tags/tag1630.xml"/><Relationship Id="rId3" Type="http://schemas.openxmlformats.org/officeDocument/2006/relationships/tags" Target="../tags/tag1631.xml"/><Relationship Id="rId4" Type="http://schemas.openxmlformats.org/officeDocument/2006/relationships/tags" Target="../tags/tag1632.xml"/><Relationship Id="rId5" Type="http://schemas.openxmlformats.org/officeDocument/2006/relationships/tags" Target="../tags/tag1633.xml"/><Relationship Id="rId6" Type="http://schemas.openxmlformats.org/officeDocument/2006/relationships/tags" Target="../tags/tag1634.xml"/><Relationship Id="rId7" Type="http://schemas.openxmlformats.org/officeDocument/2006/relationships/tags" Target="../tags/tag1635.xml"/><Relationship Id="rId8" Type="http://schemas.openxmlformats.org/officeDocument/2006/relationships/tags" Target="../tags/tag1636.xml"/><Relationship Id="rId9" Type="http://schemas.openxmlformats.org/officeDocument/2006/relationships/tags" Target="../tags/tag1637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1638.xml"/><Relationship Id="rId11" Type="http://schemas.openxmlformats.org/officeDocument/2006/relationships/tags" Target="../tags/tag1639.xml"/><Relationship Id="rId12" Type="http://schemas.openxmlformats.org/officeDocument/2006/relationships/tags" Target="../tags/tag1640.xml"/><Relationship Id="rId13" Type="http://schemas.openxmlformats.org/officeDocument/2006/relationships/tags" Target="../tags/tag1641.xml"/><Relationship Id="rId14" Type="http://schemas.openxmlformats.org/officeDocument/2006/relationships/tags" Target="../tags/tag1642.xml"/><Relationship Id="rId15" Type="http://schemas.openxmlformats.org/officeDocument/2006/relationships/tags" Target="../tags/tag1643.xml"/><Relationship Id="rId16" Type="http://schemas.openxmlformats.org/officeDocument/2006/relationships/tags" Target="../tags/tag1644.xml"/><Relationship Id="rId17" Type="http://schemas.openxmlformats.org/officeDocument/2006/relationships/tags" Target="../tags/tag1645.xml"/><Relationship Id="rId18" Type="http://schemas.openxmlformats.org/officeDocument/2006/relationships/tags" Target="../tags/tag1646.xml"/><Relationship Id="rId19" Type="http://schemas.openxmlformats.org/officeDocument/2006/relationships/tags" Target="../tags/tag1647.xml"/><Relationship Id="rId30" Type="http://schemas.openxmlformats.org/officeDocument/2006/relationships/tags" Target="../tags/tag1658.xml"/><Relationship Id="rId31" Type="http://schemas.openxmlformats.org/officeDocument/2006/relationships/tags" Target="../tags/tag1659.xml"/><Relationship Id="rId32" Type="http://schemas.openxmlformats.org/officeDocument/2006/relationships/tags" Target="../tags/tag1660.xml"/><Relationship Id="rId33" Type="http://schemas.openxmlformats.org/officeDocument/2006/relationships/tags" Target="../tags/tag1661.xml"/><Relationship Id="rId34" Type="http://schemas.openxmlformats.org/officeDocument/2006/relationships/tags" Target="../tags/tag1662.xml"/><Relationship Id="rId35" Type="http://schemas.openxmlformats.org/officeDocument/2006/relationships/tags" Target="../tags/tag1663.xml"/><Relationship Id="rId36" Type="http://schemas.openxmlformats.org/officeDocument/2006/relationships/tags" Target="../tags/tag1664.xml"/><Relationship Id="rId37" Type="http://schemas.openxmlformats.org/officeDocument/2006/relationships/tags" Target="../tags/tag1665.xml"/><Relationship Id="rId38" Type="http://schemas.openxmlformats.org/officeDocument/2006/relationships/tags" Target="../tags/tag1666.xml"/><Relationship Id="rId39" Type="http://schemas.openxmlformats.org/officeDocument/2006/relationships/tags" Target="../tags/tag1667.xml"/><Relationship Id="rId50" Type="http://schemas.openxmlformats.org/officeDocument/2006/relationships/tags" Target="../tags/tag1678.xml"/><Relationship Id="rId51" Type="http://schemas.openxmlformats.org/officeDocument/2006/relationships/tags" Target="../tags/tag1679.xml"/><Relationship Id="rId52" Type="http://schemas.openxmlformats.org/officeDocument/2006/relationships/tags" Target="../tags/tag1680.xml"/><Relationship Id="rId53" Type="http://schemas.openxmlformats.org/officeDocument/2006/relationships/tags" Target="../tags/tag1681.xml"/><Relationship Id="rId54" Type="http://schemas.openxmlformats.org/officeDocument/2006/relationships/tags" Target="../tags/tag1682.xml"/><Relationship Id="rId55" Type="http://schemas.openxmlformats.org/officeDocument/2006/relationships/tags" Target="../tags/tag1683.xml"/><Relationship Id="rId56" Type="http://schemas.openxmlformats.org/officeDocument/2006/relationships/tags" Target="../tags/tag1684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6.xml"/><Relationship Id="rId59" Type="http://schemas.openxmlformats.org/officeDocument/2006/relationships/hyperlink" Target="http://www.cgd.ucar.edu/ccr/ammann/millennium/refs/WahlAmmann_ClimChange2006.html" TargetMode="External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1648.xml"/><Relationship Id="rId21" Type="http://schemas.openxmlformats.org/officeDocument/2006/relationships/tags" Target="../tags/tag1649.xml"/><Relationship Id="rId22" Type="http://schemas.openxmlformats.org/officeDocument/2006/relationships/tags" Target="../tags/tag1650.xml"/><Relationship Id="rId23" Type="http://schemas.openxmlformats.org/officeDocument/2006/relationships/tags" Target="../tags/tag1651.xml"/><Relationship Id="rId24" Type="http://schemas.openxmlformats.org/officeDocument/2006/relationships/tags" Target="../tags/tag1652.xml"/><Relationship Id="rId25" Type="http://schemas.openxmlformats.org/officeDocument/2006/relationships/tags" Target="../tags/tag1653.xml"/><Relationship Id="rId26" Type="http://schemas.openxmlformats.org/officeDocument/2006/relationships/tags" Target="../tags/tag1654.xml"/><Relationship Id="rId27" Type="http://schemas.openxmlformats.org/officeDocument/2006/relationships/tags" Target="../tags/tag1655.xml"/><Relationship Id="rId28" Type="http://schemas.openxmlformats.org/officeDocument/2006/relationships/tags" Target="../tags/tag1656.xml"/><Relationship Id="rId29" Type="http://schemas.openxmlformats.org/officeDocument/2006/relationships/tags" Target="../tags/tag1657.xml"/><Relationship Id="rId40" Type="http://schemas.openxmlformats.org/officeDocument/2006/relationships/tags" Target="../tags/tag1668.xml"/><Relationship Id="rId41" Type="http://schemas.openxmlformats.org/officeDocument/2006/relationships/tags" Target="../tags/tag1669.xml"/><Relationship Id="rId42" Type="http://schemas.openxmlformats.org/officeDocument/2006/relationships/tags" Target="../tags/tag1670.xml"/><Relationship Id="rId43" Type="http://schemas.openxmlformats.org/officeDocument/2006/relationships/tags" Target="../tags/tag1671.xml"/><Relationship Id="rId44" Type="http://schemas.openxmlformats.org/officeDocument/2006/relationships/tags" Target="../tags/tag1672.xml"/><Relationship Id="rId45" Type="http://schemas.openxmlformats.org/officeDocument/2006/relationships/tags" Target="../tags/tag1673.xml"/><Relationship Id="rId46" Type="http://schemas.openxmlformats.org/officeDocument/2006/relationships/tags" Target="../tags/tag1674.xml"/><Relationship Id="rId47" Type="http://schemas.openxmlformats.org/officeDocument/2006/relationships/tags" Target="../tags/tag1675.xml"/><Relationship Id="rId48" Type="http://schemas.openxmlformats.org/officeDocument/2006/relationships/tags" Target="../tags/tag1676.xml"/><Relationship Id="rId49" Type="http://schemas.openxmlformats.org/officeDocument/2006/relationships/tags" Target="../tags/tag1677.xml"/><Relationship Id="rId60" Type="http://schemas.openxmlformats.org/officeDocument/2006/relationships/image" Target="../media/image15.png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101" Type="http://schemas.openxmlformats.org/officeDocument/2006/relationships/slide" Target="slide39.xml"/><Relationship Id="rId102" Type="http://schemas.openxmlformats.org/officeDocument/2006/relationships/slide" Target="slide40.xml"/><Relationship Id="rId103" Type="http://schemas.openxmlformats.org/officeDocument/2006/relationships/slide" Target="slide41.xml"/><Relationship Id="rId104" Type="http://schemas.openxmlformats.org/officeDocument/2006/relationships/slide" Target="slide42.xml"/><Relationship Id="rId105" Type="http://schemas.openxmlformats.org/officeDocument/2006/relationships/slide" Target="slide43.xml"/><Relationship Id="rId106" Type="http://schemas.openxmlformats.org/officeDocument/2006/relationships/slide" Target="slide44.xml"/><Relationship Id="rId107" Type="http://schemas.openxmlformats.org/officeDocument/2006/relationships/slide" Target="slide45.xml"/><Relationship Id="rId1" Type="http://schemas.openxmlformats.org/officeDocument/2006/relationships/tags" Target="../tags/tag1685.xml"/><Relationship Id="rId2" Type="http://schemas.openxmlformats.org/officeDocument/2006/relationships/tags" Target="../tags/tag1686.xml"/><Relationship Id="rId3" Type="http://schemas.openxmlformats.org/officeDocument/2006/relationships/tags" Target="../tags/tag1687.xml"/><Relationship Id="rId4" Type="http://schemas.openxmlformats.org/officeDocument/2006/relationships/tags" Target="../tags/tag1688.xml"/><Relationship Id="rId5" Type="http://schemas.openxmlformats.org/officeDocument/2006/relationships/tags" Target="../tags/tag1689.xml"/><Relationship Id="rId6" Type="http://schemas.openxmlformats.org/officeDocument/2006/relationships/tags" Target="../tags/tag1690.xml"/><Relationship Id="rId7" Type="http://schemas.openxmlformats.org/officeDocument/2006/relationships/tags" Target="../tags/tag1691.xml"/><Relationship Id="rId8" Type="http://schemas.openxmlformats.org/officeDocument/2006/relationships/tags" Target="../tags/tag1692.xml"/><Relationship Id="rId9" Type="http://schemas.openxmlformats.org/officeDocument/2006/relationships/tags" Target="../tags/tag1693.xml"/><Relationship Id="rId108" Type="http://schemas.openxmlformats.org/officeDocument/2006/relationships/slide" Target="slide46.xml"/><Relationship Id="rId109" Type="http://schemas.openxmlformats.org/officeDocument/2006/relationships/slide" Target="slide47.xml"/><Relationship Id="rId10" Type="http://schemas.openxmlformats.org/officeDocument/2006/relationships/tags" Target="../tags/tag1694.xml"/><Relationship Id="rId11" Type="http://schemas.openxmlformats.org/officeDocument/2006/relationships/tags" Target="../tags/tag1695.xml"/><Relationship Id="rId12" Type="http://schemas.openxmlformats.org/officeDocument/2006/relationships/tags" Target="../tags/tag1696.xml"/><Relationship Id="rId13" Type="http://schemas.openxmlformats.org/officeDocument/2006/relationships/tags" Target="../tags/tag1697.xml"/><Relationship Id="rId14" Type="http://schemas.openxmlformats.org/officeDocument/2006/relationships/tags" Target="../tags/tag1698.xml"/><Relationship Id="rId15" Type="http://schemas.openxmlformats.org/officeDocument/2006/relationships/tags" Target="../tags/tag1699.xml"/><Relationship Id="rId16" Type="http://schemas.openxmlformats.org/officeDocument/2006/relationships/tags" Target="../tags/tag1700.xml"/><Relationship Id="rId17" Type="http://schemas.openxmlformats.org/officeDocument/2006/relationships/tags" Target="../tags/tag1701.xml"/><Relationship Id="rId18" Type="http://schemas.openxmlformats.org/officeDocument/2006/relationships/tags" Target="../tags/tag1702.xml"/><Relationship Id="rId19" Type="http://schemas.openxmlformats.org/officeDocument/2006/relationships/tags" Target="../tags/tag1703.xml"/><Relationship Id="rId30" Type="http://schemas.openxmlformats.org/officeDocument/2006/relationships/tags" Target="../tags/tag1714.xml"/><Relationship Id="rId31" Type="http://schemas.openxmlformats.org/officeDocument/2006/relationships/tags" Target="../tags/tag1715.xml"/><Relationship Id="rId32" Type="http://schemas.openxmlformats.org/officeDocument/2006/relationships/tags" Target="../tags/tag1716.xml"/><Relationship Id="rId33" Type="http://schemas.openxmlformats.org/officeDocument/2006/relationships/tags" Target="../tags/tag1717.xml"/><Relationship Id="rId34" Type="http://schemas.openxmlformats.org/officeDocument/2006/relationships/tags" Target="../tags/tag1718.xml"/><Relationship Id="rId35" Type="http://schemas.openxmlformats.org/officeDocument/2006/relationships/tags" Target="../tags/tag1719.xml"/><Relationship Id="rId36" Type="http://schemas.openxmlformats.org/officeDocument/2006/relationships/tags" Target="../tags/tag1720.xml"/><Relationship Id="rId37" Type="http://schemas.openxmlformats.org/officeDocument/2006/relationships/tags" Target="../tags/tag1721.xml"/><Relationship Id="rId38" Type="http://schemas.openxmlformats.org/officeDocument/2006/relationships/tags" Target="../tags/tag1722.xml"/><Relationship Id="rId39" Type="http://schemas.openxmlformats.org/officeDocument/2006/relationships/tags" Target="../tags/tag1723.xml"/><Relationship Id="rId50" Type="http://schemas.openxmlformats.org/officeDocument/2006/relationships/tags" Target="../tags/tag1734.xml"/><Relationship Id="rId51" Type="http://schemas.openxmlformats.org/officeDocument/2006/relationships/tags" Target="../tags/tag1735.xml"/><Relationship Id="rId52" Type="http://schemas.openxmlformats.org/officeDocument/2006/relationships/tags" Target="../tags/tag1736.xml"/><Relationship Id="rId53" Type="http://schemas.openxmlformats.org/officeDocument/2006/relationships/tags" Target="../tags/tag1737.xml"/><Relationship Id="rId54" Type="http://schemas.openxmlformats.org/officeDocument/2006/relationships/tags" Target="../tags/tag1738.xml"/><Relationship Id="rId55" Type="http://schemas.openxmlformats.org/officeDocument/2006/relationships/tags" Target="../tags/tag1739.xml"/><Relationship Id="rId56" Type="http://schemas.openxmlformats.org/officeDocument/2006/relationships/tags" Target="../tags/tag1740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7.xml"/><Relationship Id="rId59" Type="http://schemas.openxmlformats.org/officeDocument/2006/relationships/image" Target="../media/image16.png"/><Relationship Id="rId70" Type="http://schemas.openxmlformats.org/officeDocument/2006/relationships/slide" Target="slide8.xml"/><Relationship Id="rId71" Type="http://schemas.openxmlformats.org/officeDocument/2006/relationships/slide" Target="slide9.xml"/><Relationship Id="rId72" Type="http://schemas.openxmlformats.org/officeDocument/2006/relationships/slide" Target="slide10.xml"/><Relationship Id="rId73" Type="http://schemas.openxmlformats.org/officeDocument/2006/relationships/slide" Target="slide11.xml"/><Relationship Id="rId74" Type="http://schemas.openxmlformats.org/officeDocument/2006/relationships/slide" Target="slide12.xml"/><Relationship Id="rId75" Type="http://schemas.openxmlformats.org/officeDocument/2006/relationships/slide" Target="slide13.xml"/><Relationship Id="rId76" Type="http://schemas.openxmlformats.org/officeDocument/2006/relationships/slide" Target="slide14.xml"/><Relationship Id="rId77" Type="http://schemas.openxmlformats.org/officeDocument/2006/relationships/slide" Target="slide15.xml"/><Relationship Id="rId78" Type="http://schemas.openxmlformats.org/officeDocument/2006/relationships/slide" Target="slide16.xml"/><Relationship Id="rId79" Type="http://schemas.openxmlformats.org/officeDocument/2006/relationships/slide" Target="slide17.xml"/><Relationship Id="rId110" Type="http://schemas.openxmlformats.org/officeDocument/2006/relationships/slide" Target="slide48.xml"/><Relationship Id="rId90" Type="http://schemas.openxmlformats.org/officeDocument/2006/relationships/slide" Target="slide28.xml"/><Relationship Id="rId91" Type="http://schemas.openxmlformats.org/officeDocument/2006/relationships/slide" Target="slide29.xml"/><Relationship Id="rId92" Type="http://schemas.openxmlformats.org/officeDocument/2006/relationships/slide" Target="slide30.xml"/><Relationship Id="rId93" Type="http://schemas.openxmlformats.org/officeDocument/2006/relationships/slide" Target="slide31.xml"/><Relationship Id="rId94" Type="http://schemas.openxmlformats.org/officeDocument/2006/relationships/slide" Target="slide32.xml"/><Relationship Id="rId95" Type="http://schemas.openxmlformats.org/officeDocument/2006/relationships/slide" Target="slide33.xml"/><Relationship Id="rId96" Type="http://schemas.openxmlformats.org/officeDocument/2006/relationships/slide" Target="slide34.xml"/><Relationship Id="rId97" Type="http://schemas.openxmlformats.org/officeDocument/2006/relationships/slide" Target="slide35.xml"/><Relationship Id="rId98" Type="http://schemas.openxmlformats.org/officeDocument/2006/relationships/slide" Target="slide36.xml"/><Relationship Id="rId99" Type="http://schemas.openxmlformats.org/officeDocument/2006/relationships/slide" Target="slide37.xml"/><Relationship Id="rId111" Type="http://schemas.openxmlformats.org/officeDocument/2006/relationships/slide" Target="slide49.xml"/><Relationship Id="rId112" Type="http://schemas.openxmlformats.org/officeDocument/2006/relationships/slide" Target="slide50.xml"/><Relationship Id="rId113" Type="http://schemas.openxmlformats.org/officeDocument/2006/relationships/slide" Target="slide51.xml"/><Relationship Id="rId20" Type="http://schemas.openxmlformats.org/officeDocument/2006/relationships/tags" Target="../tags/tag1704.xml"/><Relationship Id="rId21" Type="http://schemas.openxmlformats.org/officeDocument/2006/relationships/tags" Target="../tags/tag1705.xml"/><Relationship Id="rId22" Type="http://schemas.openxmlformats.org/officeDocument/2006/relationships/tags" Target="../tags/tag1706.xml"/><Relationship Id="rId23" Type="http://schemas.openxmlformats.org/officeDocument/2006/relationships/tags" Target="../tags/tag1707.xml"/><Relationship Id="rId24" Type="http://schemas.openxmlformats.org/officeDocument/2006/relationships/tags" Target="../tags/tag1708.xml"/><Relationship Id="rId25" Type="http://schemas.openxmlformats.org/officeDocument/2006/relationships/tags" Target="../tags/tag1709.xml"/><Relationship Id="rId26" Type="http://schemas.openxmlformats.org/officeDocument/2006/relationships/tags" Target="../tags/tag1710.xml"/><Relationship Id="rId27" Type="http://schemas.openxmlformats.org/officeDocument/2006/relationships/tags" Target="../tags/tag1711.xml"/><Relationship Id="rId28" Type="http://schemas.openxmlformats.org/officeDocument/2006/relationships/tags" Target="../tags/tag1712.xml"/><Relationship Id="rId29" Type="http://schemas.openxmlformats.org/officeDocument/2006/relationships/tags" Target="../tags/tag1713.xml"/><Relationship Id="rId40" Type="http://schemas.openxmlformats.org/officeDocument/2006/relationships/tags" Target="../tags/tag1724.xml"/><Relationship Id="rId41" Type="http://schemas.openxmlformats.org/officeDocument/2006/relationships/tags" Target="../tags/tag1725.xml"/><Relationship Id="rId42" Type="http://schemas.openxmlformats.org/officeDocument/2006/relationships/tags" Target="../tags/tag1726.xml"/><Relationship Id="rId43" Type="http://schemas.openxmlformats.org/officeDocument/2006/relationships/tags" Target="../tags/tag1727.xml"/><Relationship Id="rId44" Type="http://schemas.openxmlformats.org/officeDocument/2006/relationships/tags" Target="../tags/tag1728.xml"/><Relationship Id="rId45" Type="http://schemas.openxmlformats.org/officeDocument/2006/relationships/tags" Target="../tags/tag1729.xml"/><Relationship Id="rId46" Type="http://schemas.openxmlformats.org/officeDocument/2006/relationships/tags" Target="../tags/tag1730.xml"/><Relationship Id="rId47" Type="http://schemas.openxmlformats.org/officeDocument/2006/relationships/tags" Target="../tags/tag1731.xml"/><Relationship Id="rId48" Type="http://schemas.openxmlformats.org/officeDocument/2006/relationships/tags" Target="../tags/tag1732.xml"/><Relationship Id="rId49" Type="http://schemas.openxmlformats.org/officeDocument/2006/relationships/tags" Target="../tags/tag1733.xml"/><Relationship Id="rId60" Type="http://schemas.openxmlformats.org/officeDocument/2006/relationships/hyperlink" Target="http://rpubs.com/bradleyboehmke/weather_graphic" TargetMode="External"/><Relationship Id="rId61" Type="http://schemas.openxmlformats.org/officeDocument/2006/relationships/image" Target="../media/image17.png"/><Relationship Id="rId62" Type="http://schemas.openxmlformats.org/officeDocument/2006/relationships/hyperlink" Target="http://blog.revolutionanalytics.com/2009/01/r-graph-gallery.html" TargetMode="External"/><Relationship Id="rId63" Type="http://schemas.openxmlformats.org/officeDocument/2006/relationships/slide" Target="slide1.xml"/><Relationship Id="rId64" Type="http://schemas.openxmlformats.org/officeDocument/2006/relationships/slide" Target="slide2.xml"/><Relationship Id="rId65" Type="http://schemas.openxmlformats.org/officeDocument/2006/relationships/slide" Target="slide3.xml"/><Relationship Id="rId66" Type="http://schemas.openxmlformats.org/officeDocument/2006/relationships/slide" Target="slide4.xml"/><Relationship Id="rId67" Type="http://schemas.openxmlformats.org/officeDocument/2006/relationships/slide" Target="slide5.xml"/><Relationship Id="rId68" Type="http://schemas.openxmlformats.org/officeDocument/2006/relationships/slide" Target="slide6.xml"/><Relationship Id="rId69" Type="http://schemas.openxmlformats.org/officeDocument/2006/relationships/slide" Target="slide7.xml"/><Relationship Id="rId100" Type="http://schemas.openxmlformats.org/officeDocument/2006/relationships/slide" Target="slide38.xml"/><Relationship Id="rId80" Type="http://schemas.openxmlformats.org/officeDocument/2006/relationships/slide" Target="slide18.xml"/><Relationship Id="rId81" Type="http://schemas.openxmlformats.org/officeDocument/2006/relationships/slide" Target="slide19.xml"/><Relationship Id="rId82" Type="http://schemas.openxmlformats.org/officeDocument/2006/relationships/slide" Target="slide20.xml"/><Relationship Id="rId83" Type="http://schemas.openxmlformats.org/officeDocument/2006/relationships/slide" Target="slide21.xml"/><Relationship Id="rId84" Type="http://schemas.openxmlformats.org/officeDocument/2006/relationships/slide" Target="slide22.xml"/><Relationship Id="rId85" Type="http://schemas.openxmlformats.org/officeDocument/2006/relationships/slide" Target="slide23.xml"/><Relationship Id="rId86" Type="http://schemas.openxmlformats.org/officeDocument/2006/relationships/slide" Target="slide24.xml"/><Relationship Id="rId87" Type="http://schemas.openxmlformats.org/officeDocument/2006/relationships/slide" Target="slide25.xml"/><Relationship Id="rId88" Type="http://schemas.openxmlformats.org/officeDocument/2006/relationships/slide" Target="slide26.xml"/><Relationship Id="rId89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101" Type="http://schemas.openxmlformats.org/officeDocument/2006/relationships/slide" Target="slide37.xml"/><Relationship Id="rId102" Type="http://schemas.openxmlformats.org/officeDocument/2006/relationships/slide" Target="slide38.xml"/><Relationship Id="rId103" Type="http://schemas.openxmlformats.org/officeDocument/2006/relationships/slide" Target="slide39.xml"/><Relationship Id="rId104" Type="http://schemas.openxmlformats.org/officeDocument/2006/relationships/slide" Target="slide40.xml"/><Relationship Id="rId105" Type="http://schemas.openxmlformats.org/officeDocument/2006/relationships/slide" Target="slide41.xml"/><Relationship Id="rId106" Type="http://schemas.openxmlformats.org/officeDocument/2006/relationships/slide" Target="slide42.xml"/><Relationship Id="rId107" Type="http://schemas.openxmlformats.org/officeDocument/2006/relationships/slide" Target="slide43.xml"/><Relationship Id="rId1" Type="http://schemas.openxmlformats.org/officeDocument/2006/relationships/tags" Target="../tags/tag1741.xml"/><Relationship Id="rId2" Type="http://schemas.openxmlformats.org/officeDocument/2006/relationships/tags" Target="../tags/tag1742.xml"/><Relationship Id="rId3" Type="http://schemas.openxmlformats.org/officeDocument/2006/relationships/tags" Target="../tags/tag1743.xml"/><Relationship Id="rId4" Type="http://schemas.openxmlformats.org/officeDocument/2006/relationships/tags" Target="../tags/tag1744.xml"/><Relationship Id="rId5" Type="http://schemas.openxmlformats.org/officeDocument/2006/relationships/tags" Target="../tags/tag1745.xml"/><Relationship Id="rId6" Type="http://schemas.openxmlformats.org/officeDocument/2006/relationships/tags" Target="../tags/tag1746.xml"/><Relationship Id="rId7" Type="http://schemas.openxmlformats.org/officeDocument/2006/relationships/tags" Target="../tags/tag1747.xml"/><Relationship Id="rId8" Type="http://schemas.openxmlformats.org/officeDocument/2006/relationships/tags" Target="../tags/tag1748.xml"/><Relationship Id="rId9" Type="http://schemas.openxmlformats.org/officeDocument/2006/relationships/tags" Target="../tags/tag1749.xml"/><Relationship Id="rId108" Type="http://schemas.openxmlformats.org/officeDocument/2006/relationships/slide" Target="slide44.xml"/><Relationship Id="rId109" Type="http://schemas.openxmlformats.org/officeDocument/2006/relationships/slide" Target="slide45.xml"/><Relationship Id="rId10" Type="http://schemas.openxmlformats.org/officeDocument/2006/relationships/tags" Target="../tags/tag1750.xml"/><Relationship Id="rId11" Type="http://schemas.openxmlformats.org/officeDocument/2006/relationships/tags" Target="../tags/tag1751.xml"/><Relationship Id="rId12" Type="http://schemas.openxmlformats.org/officeDocument/2006/relationships/tags" Target="../tags/tag1752.xml"/><Relationship Id="rId13" Type="http://schemas.openxmlformats.org/officeDocument/2006/relationships/tags" Target="../tags/tag1753.xml"/><Relationship Id="rId14" Type="http://schemas.openxmlformats.org/officeDocument/2006/relationships/tags" Target="../tags/tag1754.xml"/><Relationship Id="rId15" Type="http://schemas.openxmlformats.org/officeDocument/2006/relationships/tags" Target="../tags/tag1755.xml"/><Relationship Id="rId16" Type="http://schemas.openxmlformats.org/officeDocument/2006/relationships/tags" Target="../tags/tag1756.xml"/><Relationship Id="rId17" Type="http://schemas.openxmlformats.org/officeDocument/2006/relationships/tags" Target="../tags/tag1757.xml"/><Relationship Id="rId18" Type="http://schemas.openxmlformats.org/officeDocument/2006/relationships/tags" Target="../tags/tag1758.xml"/><Relationship Id="rId19" Type="http://schemas.openxmlformats.org/officeDocument/2006/relationships/tags" Target="../tags/tag1759.xml"/><Relationship Id="rId30" Type="http://schemas.openxmlformats.org/officeDocument/2006/relationships/tags" Target="../tags/tag1770.xml"/><Relationship Id="rId31" Type="http://schemas.openxmlformats.org/officeDocument/2006/relationships/tags" Target="../tags/tag1771.xml"/><Relationship Id="rId32" Type="http://schemas.openxmlformats.org/officeDocument/2006/relationships/tags" Target="../tags/tag1772.xml"/><Relationship Id="rId33" Type="http://schemas.openxmlformats.org/officeDocument/2006/relationships/tags" Target="../tags/tag1773.xml"/><Relationship Id="rId34" Type="http://schemas.openxmlformats.org/officeDocument/2006/relationships/tags" Target="../tags/tag1774.xml"/><Relationship Id="rId35" Type="http://schemas.openxmlformats.org/officeDocument/2006/relationships/tags" Target="../tags/tag1775.xml"/><Relationship Id="rId36" Type="http://schemas.openxmlformats.org/officeDocument/2006/relationships/tags" Target="../tags/tag1776.xml"/><Relationship Id="rId37" Type="http://schemas.openxmlformats.org/officeDocument/2006/relationships/tags" Target="../tags/tag1777.xml"/><Relationship Id="rId38" Type="http://schemas.openxmlformats.org/officeDocument/2006/relationships/tags" Target="../tags/tag1778.xml"/><Relationship Id="rId39" Type="http://schemas.openxmlformats.org/officeDocument/2006/relationships/tags" Target="../tags/tag1779.xml"/><Relationship Id="rId50" Type="http://schemas.openxmlformats.org/officeDocument/2006/relationships/tags" Target="../tags/tag1790.xml"/><Relationship Id="rId51" Type="http://schemas.openxmlformats.org/officeDocument/2006/relationships/tags" Target="../tags/tag1791.xml"/><Relationship Id="rId52" Type="http://schemas.openxmlformats.org/officeDocument/2006/relationships/tags" Target="../tags/tag1792.xml"/><Relationship Id="rId53" Type="http://schemas.openxmlformats.org/officeDocument/2006/relationships/tags" Target="../tags/tag1793.xml"/><Relationship Id="rId54" Type="http://schemas.openxmlformats.org/officeDocument/2006/relationships/tags" Target="../tags/tag1794.xml"/><Relationship Id="rId55" Type="http://schemas.openxmlformats.org/officeDocument/2006/relationships/tags" Target="../tags/tag1795.xml"/><Relationship Id="rId56" Type="http://schemas.openxmlformats.org/officeDocument/2006/relationships/tags" Target="../tags/tag1796.xml"/><Relationship Id="rId57" Type="http://schemas.openxmlformats.org/officeDocument/2006/relationships/slideLayout" Target="../slideLayouts/slideLayout2.xml"/><Relationship Id="rId58" Type="http://schemas.openxmlformats.org/officeDocument/2006/relationships/notesSlide" Target="../notesSlides/notesSlide8.xml"/><Relationship Id="rId59" Type="http://schemas.openxmlformats.org/officeDocument/2006/relationships/image" Target="../media/image18.jpeg"/><Relationship Id="rId70" Type="http://schemas.openxmlformats.org/officeDocument/2006/relationships/slide" Target="slide6.xml"/><Relationship Id="rId71" Type="http://schemas.openxmlformats.org/officeDocument/2006/relationships/slide" Target="slide7.xml"/><Relationship Id="rId72" Type="http://schemas.openxmlformats.org/officeDocument/2006/relationships/slide" Target="slide8.xml"/><Relationship Id="rId73" Type="http://schemas.openxmlformats.org/officeDocument/2006/relationships/slide" Target="slide9.xml"/><Relationship Id="rId74" Type="http://schemas.openxmlformats.org/officeDocument/2006/relationships/slide" Target="slide10.xml"/><Relationship Id="rId75" Type="http://schemas.openxmlformats.org/officeDocument/2006/relationships/slide" Target="slide11.xml"/><Relationship Id="rId76" Type="http://schemas.openxmlformats.org/officeDocument/2006/relationships/slide" Target="slide12.xml"/><Relationship Id="rId77" Type="http://schemas.openxmlformats.org/officeDocument/2006/relationships/slide" Target="slide13.xml"/><Relationship Id="rId78" Type="http://schemas.openxmlformats.org/officeDocument/2006/relationships/slide" Target="slide14.xml"/><Relationship Id="rId79" Type="http://schemas.openxmlformats.org/officeDocument/2006/relationships/slide" Target="slide15.xml"/><Relationship Id="rId110" Type="http://schemas.openxmlformats.org/officeDocument/2006/relationships/slide" Target="slide46.xml"/><Relationship Id="rId90" Type="http://schemas.openxmlformats.org/officeDocument/2006/relationships/slide" Target="slide26.xml"/><Relationship Id="rId91" Type="http://schemas.openxmlformats.org/officeDocument/2006/relationships/slide" Target="slide27.xml"/><Relationship Id="rId92" Type="http://schemas.openxmlformats.org/officeDocument/2006/relationships/slide" Target="slide28.xml"/><Relationship Id="rId93" Type="http://schemas.openxmlformats.org/officeDocument/2006/relationships/slide" Target="slide29.xml"/><Relationship Id="rId94" Type="http://schemas.openxmlformats.org/officeDocument/2006/relationships/slide" Target="slide30.xml"/><Relationship Id="rId95" Type="http://schemas.openxmlformats.org/officeDocument/2006/relationships/slide" Target="slide31.xml"/><Relationship Id="rId96" Type="http://schemas.openxmlformats.org/officeDocument/2006/relationships/slide" Target="slide32.xml"/><Relationship Id="rId97" Type="http://schemas.openxmlformats.org/officeDocument/2006/relationships/slide" Target="slide33.xml"/><Relationship Id="rId98" Type="http://schemas.openxmlformats.org/officeDocument/2006/relationships/slide" Target="slide34.xml"/><Relationship Id="rId99" Type="http://schemas.openxmlformats.org/officeDocument/2006/relationships/slide" Target="slide35.xml"/><Relationship Id="rId111" Type="http://schemas.openxmlformats.org/officeDocument/2006/relationships/slide" Target="slide47.xml"/><Relationship Id="rId112" Type="http://schemas.openxmlformats.org/officeDocument/2006/relationships/slide" Target="slide48.xml"/><Relationship Id="rId113" Type="http://schemas.openxmlformats.org/officeDocument/2006/relationships/slide" Target="slide49.xml"/><Relationship Id="rId114" Type="http://schemas.openxmlformats.org/officeDocument/2006/relationships/slide" Target="slide50.xml"/><Relationship Id="rId115" Type="http://schemas.openxmlformats.org/officeDocument/2006/relationships/slide" Target="slide51.xml"/><Relationship Id="rId20" Type="http://schemas.openxmlformats.org/officeDocument/2006/relationships/tags" Target="../tags/tag1760.xml"/><Relationship Id="rId21" Type="http://schemas.openxmlformats.org/officeDocument/2006/relationships/tags" Target="../tags/tag1761.xml"/><Relationship Id="rId22" Type="http://schemas.openxmlformats.org/officeDocument/2006/relationships/tags" Target="../tags/tag1762.xml"/><Relationship Id="rId23" Type="http://schemas.openxmlformats.org/officeDocument/2006/relationships/tags" Target="../tags/tag1763.xml"/><Relationship Id="rId24" Type="http://schemas.openxmlformats.org/officeDocument/2006/relationships/tags" Target="../tags/tag1764.xml"/><Relationship Id="rId25" Type="http://schemas.openxmlformats.org/officeDocument/2006/relationships/tags" Target="../tags/tag1765.xml"/><Relationship Id="rId26" Type="http://schemas.openxmlformats.org/officeDocument/2006/relationships/tags" Target="../tags/tag1766.xml"/><Relationship Id="rId27" Type="http://schemas.openxmlformats.org/officeDocument/2006/relationships/tags" Target="../tags/tag1767.xml"/><Relationship Id="rId28" Type="http://schemas.openxmlformats.org/officeDocument/2006/relationships/tags" Target="../tags/tag1768.xml"/><Relationship Id="rId29" Type="http://schemas.openxmlformats.org/officeDocument/2006/relationships/tags" Target="../tags/tag1769.xml"/><Relationship Id="rId40" Type="http://schemas.openxmlformats.org/officeDocument/2006/relationships/tags" Target="../tags/tag1780.xml"/><Relationship Id="rId41" Type="http://schemas.openxmlformats.org/officeDocument/2006/relationships/tags" Target="../tags/tag1781.xml"/><Relationship Id="rId42" Type="http://schemas.openxmlformats.org/officeDocument/2006/relationships/tags" Target="../tags/tag1782.xml"/><Relationship Id="rId43" Type="http://schemas.openxmlformats.org/officeDocument/2006/relationships/tags" Target="../tags/tag1783.xml"/><Relationship Id="rId44" Type="http://schemas.openxmlformats.org/officeDocument/2006/relationships/tags" Target="../tags/tag1784.xml"/><Relationship Id="rId45" Type="http://schemas.openxmlformats.org/officeDocument/2006/relationships/tags" Target="../tags/tag1785.xml"/><Relationship Id="rId46" Type="http://schemas.openxmlformats.org/officeDocument/2006/relationships/tags" Target="../tags/tag1786.xml"/><Relationship Id="rId47" Type="http://schemas.openxmlformats.org/officeDocument/2006/relationships/tags" Target="../tags/tag1787.xml"/><Relationship Id="rId48" Type="http://schemas.openxmlformats.org/officeDocument/2006/relationships/tags" Target="../tags/tag1788.xml"/><Relationship Id="rId49" Type="http://schemas.openxmlformats.org/officeDocument/2006/relationships/tags" Target="../tags/tag1789.xml"/><Relationship Id="rId60" Type="http://schemas.openxmlformats.org/officeDocument/2006/relationships/image" Target="../media/image19.jpeg"/><Relationship Id="rId61" Type="http://schemas.openxmlformats.org/officeDocument/2006/relationships/image" Target="../media/image20.jpeg"/><Relationship Id="rId62" Type="http://schemas.openxmlformats.org/officeDocument/2006/relationships/hyperlink" Target="http://www.nceas.ucsb.edu/" TargetMode="External"/><Relationship Id="rId63" Type="http://schemas.openxmlformats.org/officeDocument/2006/relationships/image" Target="../media/image21.png"/><Relationship Id="rId64" Type="http://schemas.openxmlformats.org/officeDocument/2006/relationships/hyperlink" Target="http://journal.r-project.org/archive/2013-1/kahle-wickham.pdf" TargetMode="External"/><Relationship Id="rId65" Type="http://schemas.openxmlformats.org/officeDocument/2006/relationships/slide" Target="slide1.xml"/><Relationship Id="rId66" Type="http://schemas.openxmlformats.org/officeDocument/2006/relationships/slide" Target="slide2.xml"/><Relationship Id="rId67" Type="http://schemas.openxmlformats.org/officeDocument/2006/relationships/slide" Target="slide3.xml"/><Relationship Id="rId68" Type="http://schemas.openxmlformats.org/officeDocument/2006/relationships/slide" Target="slide4.xml"/><Relationship Id="rId69" Type="http://schemas.openxmlformats.org/officeDocument/2006/relationships/slide" Target="slide5.xml"/><Relationship Id="rId100" Type="http://schemas.openxmlformats.org/officeDocument/2006/relationships/slide" Target="slide36.xml"/><Relationship Id="rId80" Type="http://schemas.openxmlformats.org/officeDocument/2006/relationships/slide" Target="slide16.xml"/><Relationship Id="rId81" Type="http://schemas.openxmlformats.org/officeDocument/2006/relationships/slide" Target="slide17.xml"/><Relationship Id="rId82" Type="http://schemas.openxmlformats.org/officeDocument/2006/relationships/slide" Target="slide18.xml"/><Relationship Id="rId83" Type="http://schemas.openxmlformats.org/officeDocument/2006/relationships/slide" Target="slide19.xml"/><Relationship Id="rId84" Type="http://schemas.openxmlformats.org/officeDocument/2006/relationships/slide" Target="slide20.xml"/><Relationship Id="rId85" Type="http://schemas.openxmlformats.org/officeDocument/2006/relationships/slide" Target="slide21.xml"/><Relationship Id="rId86" Type="http://schemas.openxmlformats.org/officeDocument/2006/relationships/slide" Target="slide22.xml"/><Relationship Id="rId87" Type="http://schemas.openxmlformats.org/officeDocument/2006/relationships/slide" Target="slide23.xml"/><Relationship Id="rId88" Type="http://schemas.openxmlformats.org/officeDocument/2006/relationships/slide" Target="slide24.xml"/><Relationship Id="rId89" Type="http://schemas.openxmlformats.org/officeDocument/2006/relationships/slide" Target="slide25.xml"/></Relationships>
</file>

<file path=ppt/slides/_rels/slide33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797.xml"/><Relationship Id="rId2" Type="http://schemas.openxmlformats.org/officeDocument/2006/relationships/tags" Target="../tags/tag1798.xml"/><Relationship Id="rId3" Type="http://schemas.openxmlformats.org/officeDocument/2006/relationships/tags" Target="../tags/tag1799.xml"/><Relationship Id="rId4" Type="http://schemas.openxmlformats.org/officeDocument/2006/relationships/tags" Target="../tags/tag1800.xml"/><Relationship Id="rId5" Type="http://schemas.openxmlformats.org/officeDocument/2006/relationships/tags" Target="../tags/tag1801.xml"/><Relationship Id="rId6" Type="http://schemas.openxmlformats.org/officeDocument/2006/relationships/tags" Target="../tags/tag1802.xml"/><Relationship Id="rId7" Type="http://schemas.openxmlformats.org/officeDocument/2006/relationships/tags" Target="../tags/tag1803.xml"/><Relationship Id="rId8" Type="http://schemas.openxmlformats.org/officeDocument/2006/relationships/tags" Target="../tags/tag1804.xml"/><Relationship Id="rId9" Type="http://schemas.openxmlformats.org/officeDocument/2006/relationships/tags" Target="../tags/tag1805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806.xml"/><Relationship Id="rId11" Type="http://schemas.openxmlformats.org/officeDocument/2006/relationships/tags" Target="../tags/tag1807.xml"/><Relationship Id="rId12" Type="http://schemas.openxmlformats.org/officeDocument/2006/relationships/tags" Target="../tags/tag1808.xml"/><Relationship Id="rId13" Type="http://schemas.openxmlformats.org/officeDocument/2006/relationships/tags" Target="../tags/tag1809.xml"/><Relationship Id="rId14" Type="http://schemas.openxmlformats.org/officeDocument/2006/relationships/tags" Target="../tags/tag1810.xml"/><Relationship Id="rId15" Type="http://schemas.openxmlformats.org/officeDocument/2006/relationships/tags" Target="../tags/tag1811.xml"/><Relationship Id="rId16" Type="http://schemas.openxmlformats.org/officeDocument/2006/relationships/tags" Target="../tags/tag1812.xml"/><Relationship Id="rId17" Type="http://schemas.openxmlformats.org/officeDocument/2006/relationships/tags" Target="../tags/tag1813.xml"/><Relationship Id="rId18" Type="http://schemas.openxmlformats.org/officeDocument/2006/relationships/tags" Target="../tags/tag1814.xml"/><Relationship Id="rId19" Type="http://schemas.openxmlformats.org/officeDocument/2006/relationships/tags" Target="../tags/tag1815.xml"/><Relationship Id="rId30" Type="http://schemas.openxmlformats.org/officeDocument/2006/relationships/tags" Target="../tags/tag1826.xml"/><Relationship Id="rId31" Type="http://schemas.openxmlformats.org/officeDocument/2006/relationships/tags" Target="../tags/tag1827.xml"/><Relationship Id="rId32" Type="http://schemas.openxmlformats.org/officeDocument/2006/relationships/tags" Target="../tags/tag1828.xml"/><Relationship Id="rId33" Type="http://schemas.openxmlformats.org/officeDocument/2006/relationships/tags" Target="../tags/tag1829.xml"/><Relationship Id="rId34" Type="http://schemas.openxmlformats.org/officeDocument/2006/relationships/tags" Target="../tags/tag1830.xml"/><Relationship Id="rId35" Type="http://schemas.openxmlformats.org/officeDocument/2006/relationships/tags" Target="../tags/tag1831.xml"/><Relationship Id="rId36" Type="http://schemas.openxmlformats.org/officeDocument/2006/relationships/tags" Target="../tags/tag1832.xml"/><Relationship Id="rId37" Type="http://schemas.openxmlformats.org/officeDocument/2006/relationships/tags" Target="../tags/tag1833.xml"/><Relationship Id="rId38" Type="http://schemas.openxmlformats.org/officeDocument/2006/relationships/tags" Target="../tags/tag1834.xml"/><Relationship Id="rId39" Type="http://schemas.openxmlformats.org/officeDocument/2006/relationships/tags" Target="../tags/tag1835.xml"/><Relationship Id="rId50" Type="http://schemas.openxmlformats.org/officeDocument/2006/relationships/tags" Target="../tags/tag1846.xml"/><Relationship Id="rId51" Type="http://schemas.openxmlformats.org/officeDocument/2006/relationships/tags" Target="../tags/tag1847.xml"/><Relationship Id="rId52" Type="http://schemas.openxmlformats.org/officeDocument/2006/relationships/tags" Target="../tags/tag1848.xml"/><Relationship Id="rId53" Type="http://schemas.openxmlformats.org/officeDocument/2006/relationships/tags" Target="../tags/tag1849.xml"/><Relationship Id="rId54" Type="http://schemas.openxmlformats.org/officeDocument/2006/relationships/tags" Target="../tags/tag1850.xml"/><Relationship Id="rId55" Type="http://schemas.openxmlformats.org/officeDocument/2006/relationships/tags" Target="../tags/tag1851.xml"/><Relationship Id="rId56" Type="http://schemas.openxmlformats.org/officeDocument/2006/relationships/tags" Target="../tags/tag1852.xml"/><Relationship Id="rId57" Type="http://schemas.openxmlformats.org/officeDocument/2006/relationships/slideLayout" Target="../slideLayouts/slideLayout2.xml"/><Relationship Id="rId58" Type="http://schemas.openxmlformats.org/officeDocument/2006/relationships/notesSlide" Target="../notesSlides/notesSlide9.xml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816.xml"/><Relationship Id="rId21" Type="http://schemas.openxmlformats.org/officeDocument/2006/relationships/tags" Target="../tags/tag1817.xml"/><Relationship Id="rId22" Type="http://schemas.openxmlformats.org/officeDocument/2006/relationships/tags" Target="../tags/tag1818.xml"/><Relationship Id="rId23" Type="http://schemas.openxmlformats.org/officeDocument/2006/relationships/tags" Target="../tags/tag1819.xml"/><Relationship Id="rId24" Type="http://schemas.openxmlformats.org/officeDocument/2006/relationships/tags" Target="../tags/tag1820.xml"/><Relationship Id="rId25" Type="http://schemas.openxmlformats.org/officeDocument/2006/relationships/tags" Target="../tags/tag1821.xml"/><Relationship Id="rId26" Type="http://schemas.openxmlformats.org/officeDocument/2006/relationships/tags" Target="../tags/tag1822.xml"/><Relationship Id="rId27" Type="http://schemas.openxmlformats.org/officeDocument/2006/relationships/tags" Target="../tags/tag1823.xml"/><Relationship Id="rId28" Type="http://schemas.openxmlformats.org/officeDocument/2006/relationships/tags" Target="../tags/tag1824.xml"/><Relationship Id="rId29" Type="http://schemas.openxmlformats.org/officeDocument/2006/relationships/tags" Target="../tags/tag1825.xml"/><Relationship Id="rId40" Type="http://schemas.openxmlformats.org/officeDocument/2006/relationships/tags" Target="../tags/tag1836.xml"/><Relationship Id="rId41" Type="http://schemas.openxmlformats.org/officeDocument/2006/relationships/tags" Target="../tags/tag1837.xml"/><Relationship Id="rId42" Type="http://schemas.openxmlformats.org/officeDocument/2006/relationships/tags" Target="../tags/tag1838.xml"/><Relationship Id="rId43" Type="http://schemas.openxmlformats.org/officeDocument/2006/relationships/tags" Target="../tags/tag1839.xml"/><Relationship Id="rId44" Type="http://schemas.openxmlformats.org/officeDocument/2006/relationships/tags" Target="../tags/tag1840.xml"/><Relationship Id="rId45" Type="http://schemas.openxmlformats.org/officeDocument/2006/relationships/tags" Target="../tags/tag1841.xml"/><Relationship Id="rId46" Type="http://schemas.openxmlformats.org/officeDocument/2006/relationships/tags" Target="../tags/tag1842.xml"/><Relationship Id="rId47" Type="http://schemas.openxmlformats.org/officeDocument/2006/relationships/tags" Target="../tags/tag1843.xml"/><Relationship Id="rId48" Type="http://schemas.openxmlformats.org/officeDocument/2006/relationships/tags" Target="../tags/tag1844.xml"/><Relationship Id="rId49" Type="http://schemas.openxmlformats.org/officeDocument/2006/relationships/tags" Target="../tags/tag1845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1853.xml"/><Relationship Id="rId2" Type="http://schemas.openxmlformats.org/officeDocument/2006/relationships/tags" Target="../tags/tag1854.xml"/><Relationship Id="rId3" Type="http://schemas.openxmlformats.org/officeDocument/2006/relationships/tags" Target="../tags/tag1855.xml"/><Relationship Id="rId4" Type="http://schemas.openxmlformats.org/officeDocument/2006/relationships/tags" Target="../tags/tag1856.xml"/><Relationship Id="rId5" Type="http://schemas.openxmlformats.org/officeDocument/2006/relationships/tags" Target="../tags/tag1857.xml"/><Relationship Id="rId6" Type="http://schemas.openxmlformats.org/officeDocument/2006/relationships/tags" Target="../tags/tag1858.xml"/><Relationship Id="rId7" Type="http://schemas.openxmlformats.org/officeDocument/2006/relationships/tags" Target="../tags/tag1859.xml"/><Relationship Id="rId8" Type="http://schemas.openxmlformats.org/officeDocument/2006/relationships/tags" Target="../tags/tag1860.xml"/><Relationship Id="rId9" Type="http://schemas.openxmlformats.org/officeDocument/2006/relationships/tags" Target="../tags/tag1861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1862.xml"/><Relationship Id="rId11" Type="http://schemas.openxmlformats.org/officeDocument/2006/relationships/tags" Target="../tags/tag1863.xml"/><Relationship Id="rId12" Type="http://schemas.openxmlformats.org/officeDocument/2006/relationships/tags" Target="../tags/tag1864.xml"/><Relationship Id="rId13" Type="http://schemas.openxmlformats.org/officeDocument/2006/relationships/tags" Target="../tags/tag1865.xml"/><Relationship Id="rId14" Type="http://schemas.openxmlformats.org/officeDocument/2006/relationships/tags" Target="../tags/tag1866.xml"/><Relationship Id="rId15" Type="http://schemas.openxmlformats.org/officeDocument/2006/relationships/tags" Target="../tags/tag1867.xml"/><Relationship Id="rId16" Type="http://schemas.openxmlformats.org/officeDocument/2006/relationships/tags" Target="../tags/tag1868.xml"/><Relationship Id="rId17" Type="http://schemas.openxmlformats.org/officeDocument/2006/relationships/tags" Target="../tags/tag1869.xml"/><Relationship Id="rId18" Type="http://schemas.openxmlformats.org/officeDocument/2006/relationships/tags" Target="../tags/tag1870.xml"/><Relationship Id="rId19" Type="http://schemas.openxmlformats.org/officeDocument/2006/relationships/tags" Target="../tags/tag1871.xml"/><Relationship Id="rId30" Type="http://schemas.openxmlformats.org/officeDocument/2006/relationships/tags" Target="../tags/tag1882.xml"/><Relationship Id="rId31" Type="http://schemas.openxmlformats.org/officeDocument/2006/relationships/tags" Target="../tags/tag1883.xml"/><Relationship Id="rId32" Type="http://schemas.openxmlformats.org/officeDocument/2006/relationships/tags" Target="../tags/tag1884.xml"/><Relationship Id="rId33" Type="http://schemas.openxmlformats.org/officeDocument/2006/relationships/tags" Target="../tags/tag1885.xml"/><Relationship Id="rId34" Type="http://schemas.openxmlformats.org/officeDocument/2006/relationships/tags" Target="../tags/tag1886.xml"/><Relationship Id="rId35" Type="http://schemas.openxmlformats.org/officeDocument/2006/relationships/tags" Target="../tags/tag1887.xml"/><Relationship Id="rId36" Type="http://schemas.openxmlformats.org/officeDocument/2006/relationships/tags" Target="../tags/tag1888.xml"/><Relationship Id="rId37" Type="http://schemas.openxmlformats.org/officeDocument/2006/relationships/tags" Target="../tags/tag1889.xml"/><Relationship Id="rId38" Type="http://schemas.openxmlformats.org/officeDocument/2006/relationships/tags" Target="../tags/tag1890.xml"/><Relationship Id="rId39" Type="http://schemas.openxmlformats.org/officeDocument/2006/relationships/tags" Target="../tags/tag1891.xml"/><Relationship Id="rId50" Type="http://schemas.openxmlformats.org/officeDocument/2006/relationships/tags" Target="../tags/tag1902.xml"/><Relationship Id="rId51" Type="http://schemas.openxmlformats.org/officeDocument/2006/relationships/tags" Target="../tags/tag1903.xml"/><Relationship Id="rId52" Type="http://schemas.openxmlformats.org/officeDocument/2006/relationships/tags" Target="../tags/tag1904.xml"/><Relationship Id="rId53" Type="http://schemas.openxmlformats.org/officeDocument/2006/relationships/tags" Target="../tags/tag1905.xml"/><Relationship Id="rId54" Type="http://schemas.openxmlformats.org/officeDocument/2006/relationships/tags" Target="../tags/tag1906.xml"/><Relationship Id="rId55" Type="http://schemas.openxmlformats.org/officeDocument/2006/relationships/tags" Target="../tags/tag1907.xml"/><Relationship Id="rId56" Type="http://schemas.openxmlformats.org/officeDocument/2006/relationships/tags" Target="../tags/tag1908.xml"/><Relationship Id="rId57" Type="http://schemas.openxmlformats.org/officeDocument/2006/relationships/slideLayout" Target="../slideLayouts/slideLayout2.xml"/><Relationship Id="rId58" Type="http://schemas.openxmlformats.org/officeDocument/2006/relationships/notesSlide" Target="../notesSlides/notesSlide10.xml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1872.xml"/><Relationship Id="rId21" Type="http://schemas.openxmlformats.org/officeDocument/2006/relationships/tags" Target="../tags/tag1873.xml"/><Relationship Id="rId22" Type="http://schemas.openxmlformats.org/officeDocument/2006/relationships/tags" Target="../tags/tag1874.xml"/><Relationship Id="rId23" Type="http://schemas.openxmlformats.org/officeDocument/2006/relationships/tags" Target="../tags/tag1875.xml"/><Relationship Id="rId24" Type="http://schemas.openxmlformats.org/officeDocument/2006/relationships/tags" Target="../tags/tag1876.xml"/><Relationship Id="rId25" Type="http://schemas.openxmlformats.org/officeDocument/2006/relationships/tags" Target="../tags/tag1877.xml"/><Relationship Id="rId26" Type="http://schemas.openxmlformats.org/officeDocument/2006/relationships/tags" Target="../tags/tag1878.xml"/><Relationship Id="rId27" Type="http://schemas.openxmlformats.org/officeDocument/2006/relationships/tags" Target="../tags/tag1879.xml"/><Relationship Id="rId28" Type="http://schemas.openxmlformats.org/officeDocument/2006/relationships/tags" Target="../tags/tag1880.xml"/><Relationship Id="rId29" Type="http://schemas.openxmlformats.org/officeDocument/2006/relationships/tags" Target="../tags/tag1881.xml"/><Relationship Id="rId40" Type="http://schemas.openxmlformats.org/officeDocument/2006/relationships/tags" Target="../tags/tag1892.xml"/><Relationship Id="rId41" Type="http://schemas.openxmlformats.org/officeDocument/2006/relationships/tags" Target="../tags/tag1893.xml"/><Relationship Id="rId42" Type="http://schemas.openxmlformats.org/officeDocument/2006/relationships/tags" Target="../tags/tag1894.xml"/><Relationship Id="rId43" Type="http://schemas.openxmlformats.org/officeDocument/2006/relationships/tags" Target="../tags/tag1895.xml"/><Relationship Id="rId44" Type="http://schemas.openxmlformats.org/officeDocument/2006/relationships/tags" Target="../tags/tag1896.xml"/><Relationship Id="rId45" Type="http://schemas.openxmlformats.org/officeDocument/2006/relationships/tags" Target="../tags/tag1897.xml"/><Relationship Id="rId46" Type="http://schemas.openxmlformats.org/officeDocument/2006/relationships/tags" Target="../tags/tag1898.xml"/><Relationship Id="rId47" Type="http://schemas.openxmlformats.org/officeDocument/2006/relationships/tags" Target="../tags/tag1899.xml"/><Relationship Id="rId48" Type="http://schemas.openxmlformats.org/officeDocument/2006/relationships/tags" Target="../tags/tag1900.xml"/><Relationship Id="rId49" Type="http://schemas.openxmlformats.org/officeDocument/2006/relationships/tags" Target="../tags/tag1901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1909.xml"/><Relationship Id="rId2" Type="http://schemas.openxmlformats.org/officeDocument/2006/relationships/tags" Target="../tags/tag1910.xml"/><Relationship Id="rId3" Type="http://schemas.openxmlformats.org/officeDocument/2006/relationships/tags" Target="../tags/tag1911.xml"/><Relationship Id="rId4" Type="http://schemas.openxmlformats.org/officeDocument/2006/relationships/tags" Target="../tags/tag1912.xml"/><Relationship Id="rId5" Type="http://schemas.openxmlformats.org/officeDocument/2006/relationships/tags" Target="../tags/tag1913.xml"/><Relationship Id="rId6" Type="http://schemas.openxmlformats.org/officeDocument/2006/relationships/tags" Target="../tags/tag1914.xml"/><Relationship Id="rId7" Type="http://schemas.openxmlformats.org/officeDocument/2006/relationships/tags" Target="../tags/tag1915.xml"/><Relationship Id="rId8" Type="http://schemas.openxmlformats.org/officeDocument/2006/relationships/tags" Target="../tags/tag1916.xml"/><Relationship Id="rId9" Type="http://schemas.openxmlformats.org/officeDocument/2006/relationships/tags" Target="../tags/tag1917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1918.xml"/><Relationship Id="rId11" Type="http://schemas.openxmlformats.org/officeDocument/2006/relationships/tags" Target="../tags/tag1919.xml"/><Relationship Id="rId12" Type="http://schemas.openxmlformats.org/officeDocument/2006/relationships/tags" Target="../tags/tag1920.xml"/><Relationship Id="rId13" Type="http://schemas.openxmlformats.org/officeDocument/2006/relationships/tags" Target="../tags/tag1921.xml"/><Relationship Id="rId14" Type="http://schemas.openxmlformats.org/officeDocument/2006/relationships/tags" Target="../tags/tag1922.xml"/><Relationship Id="rId15" Type="http://schemas.openxmlformats.org/officeDocument/2006/relationships/tags" Target="../tags/tag1923.xml"/><Relationship Id="rId16" Type="http://schemas.openxmlformats.org/officeDocument/2006/relationships/tags" Target="../tags/tag1924.xml"/><Relationship Id="rId17" Type="http://schemas.openxmlformats.org/officeDocument/2006/relationships/tags" Target="../tags/tag1925.xml"/><Relationship Id="rId18" Type="http://schemas.openxmlformats.org/officeDocument/2006/relationships/tags" Target="../tags/tag1926.xml"/><Relationship Id="rId19" Type="http://schemas.openxmlformats.org/officeDocument/2006/relationships/tags" Target="../tags/tag1927.xml"/><Relationship Id="rId30" Type="http://schemas.openxmlformats.org/officeDocument/2006/relationships/tags" Target="../tags/tag1938.xml"/><Relationship Id="rId31" Type="http://schemas.openxmlformats.org/officeDocument/2006/relationships/tags" Target="../tags/tag1939.xml"/><Relationship Id="rId32" Type="http://schemas.openxmlformats.org/officeDocument/2006/relationships/tags" Target="../tags/tag1940.xml"/><Relationship Id="rId33" Type="http://schemas.openxmlformats.org/officeDocument/2006/relationships/tags" Target="../tags/tag1941.xml"/><Relationship Id="rId34" Type="http://schemas.openxmlformats.org/officeDocument/2006/relationships/tags" Target="../tags/tag1942.xml"/><Relationship Id="rId35" Type="http://schemas.openxmlformats.org/officeDocument/2006/relationships/tags" Target="../tags/tag1943.xml"/><Relationship Id="rId36" Type="http://schemas.openxmlformats.org/officeDocument/2006/relationships/tags" Target="../tags/tag1944.xml"/><Relationship Id="rId37" Type="http://schemas.openxmlformats.org/officeDocument/2006/relationships/tags" Target="../tags/tag1945.xml"/><Relationship Id="rId38" Type="http://schemas.openxmlformats.org/officeDocument/2006/relationships/tags" Target="../tags/tag1946.xml"/><Relationship Id="rId39" Type="http://schemas.openxmlformats.org/officeDocument/2006/relationships/tags" Target="../tags/tag1947.xml"/><Relationship Id="rId50" Type="http://schemas.openxmlformats.org/officeDocument/2006/relationships/tags" Target="../tags/tag1958.xml"/><Relationship Id="rId51" Type="http://schemas.openxmlformats.org/officeDocument/2006/relationships/tags" Target="../tags/tag1959.xml"/><Relationship Id="rId52" Type="http://schemas.openxmlformats.org/officeDocument/2006/relationships/tags" Target="../tags/tag1960.xml"/><Relationship Id="rId53" Type="http://schemas.openxmlformats.org/officeDocument/2006/relationships/tags" Target="../tags/tag1961.xml"/><Relationship Id="rId54" Type="http://schemas.openxmlformats.org/officeDocument/2006/relationships/tags" Target="../tags/tag1962.xml"/><Relationship Id="rId55" Type="http://schemas.openxmlformats.org/officeDocument/2006/relationships/tags" Target="../tags/tag1963.xml"/><Relationship Id="rId56" Type="http://schemas.openxmlformats.org/officeDocument/2006/relationships/tags" Target="../tags/tag1964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11.xml"/><Relationship Id="rId59" Type="http://schemas.openxmlformats.org/officeDocument/2006/relationships/image" Target="../media/image1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1928.xml"/><Relationship Id="rId21" Type="http://schemas.openxmlformats.org/officeDocument/2006/relationships/tags" Target="../tags/tag1929.xml"/><Relationship Id="rId22" Type="http://schemas.openxmlformats.org/officeDocument/2006/relationships/tags" Target="../tags/tag1930.xml"/><Relationship Id="rId23" Type="http://schemas.openxmlformats.org/officeDocument/2006/relationships/tags" Target="../tags/tag1931.xml"/><Relationship Id="rId24" Type="http://schemas.openxmlformats.org/officeDocument/2006/relationships/tags" Target="../tags/tag1932.xml"/><Relationship Id="rId25" Type="http://schemas.openxmlformats.org/officeDocument/2006/relationships/tags" Target="../tags/tag1933.xml"/><Relationship Id="rId26" Type="http://schemas.openxmlformats.org/officeDocument/2006/relationships/tags" Target="../tags/tag1934.xml"/><Relationship Id="rId27" Type="http://schemas.openxmlformats.org/officeDocument/2006/relationships/tags" Target="../tags/tag1935.xml"/><Relationship Id="rId28" Type="http://schemas.openxmlformats.org/officeDocument/2006/relationships/tags" Target="../tags/tag1936.xml"/><Relationship Id="rId29" Type="http://schemas.openxmlformats.org/officeDocument/2006/relationships/tags" Target="../tags/tag1937.xml"/><Relationship Id="rId40" Type="http://schemas.openxmlformats.org/officeDocument/2006/relationships/tags" Target="../tags/tag1948.xml"/><Relationship Id="rId41" Type="http://schemas.openxmlformats.org/officeDocument/2006/relationships/tags" Target="../tags/tag1949.xml"/><Relationship Id="rId42" Type="http://schemas.openxmlformats.org/officeDocument/2006/relationships/tags" Target="../tags/tag1950.xml"/><Relationship Id="rId43" Type="http://schemas.openxmlformats.org/officeDocument/2006/relationships/tags" Target="../tags/tag1951.xml"/><Relationship Id="rId44" Type="http://schemas.openxmlformats.org/officeDocument/2006/relationships/tags" Target="../tags/tag1952.xml"/><Relationship Id="rId45" Type="http://schemas.openxmlformats.org/officeDocument/2006/relationships/tags" Target="../tags/tag1953.xml"/><Relationship Id="rId46" Type="http://schemas.openxmlformats.org/officeDocument/2006/relationships/tags" Target="../tags/tag1954.xml"/><Relationship Id="rId47" Type="http://schemas.openxmlformats.org/officeDocument/2006/relationships/tags" Target="../tags/tag1955.xml"/><Relationship Id="rId48" Type="http://schemas.openxmlformats.org/officeDocument/2006/relationships/tags" Target="../tags/tag1956.xml"/><Relationship Id="rId49" Type="http://schemas.openxmlformats.org/officeDocument/2006/relationships/tags" Target="../tags/tag1957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1965.xml"/><Relationship Id="rId2" Type="http://schemas.openxmlformats.org/officeDocument/2006/relationships/tags" Target="../tags/tag1966.xml"/><Relationship Id="rId3" Type="http://schemas.openxmlformats.org/officeDocument/2006/relationships/tags" Target="../tags/tag1967.xml"/><Relationship Id="rId4" Type="http://schemas.openxmlformats.org/officeDocument/2006/relationships/tags" Target="../tags/tag1968.xml"/><Relationship Id="rId5" Type="http://schemas.openxmlformats.org/officeDocument/2006/relationships/tags" Target="../tags/tag1969.xml"/><Relationship Id="rId6" Type="http://schemas.openxmlformats.org/officeDocument/2006/relationships/tags" Target="../tags/tag1970.xml"/><Relationship Id="rId7" Type="http://schemas.openxmlformats.org/officeDocument/2006/relationships/tags" Target="../tags/tag1971.xml"/><Relationship Id="rId8" Type="http://schemas.openxmlformats.org/officeDocument/2006/relationships/tags" Target="../tags/tag1972.xml"/><Relationship Id="rId9" Type="http://schemas.openxmlformats.org/officeDocument/2006/relationships/tags" Target="../tags/tag1973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1974.xml"/><Relationship Id="rId11" Type="http://schemas.openxmlformats.org/officeDocument/2006/relationships/tags" Target="../tags/tag1975.xml"/><Relationship Id="rId12" Type="http://schemas.openxmlformats.org/officeDocument/2006/relationships/tags" Target="../tags/tag1976.xml"/><Relationship Id="rId13" Type="http://schemas.openxmlformats.org/officeDocument/2006/relationships/tags" Target="../tags/tag1977.xml"/><Relationship Id="rId14" Type="http://schemas.openxmlformats.org/officeDocument/2006/relationships/tags" Target="../tags/tag1978.xml"/><Relationship Id="rId15" Type="http://schemas.openxmlformats.org/officeDocument/2006/relationships/tags" Target="../tags/tag1979.xml"/><Relationship Id="rId16" Type="http://schemas.openxmlformats.org/officeDocument/2006/relationships/tags" Target="../tags/tag1980.xml"/><Relationship Id="rId17" Type="http://schemas.openxmlformats.org/officeDocument/2006/relationships/tags" Target="../tags/tag1981.xml"/><Relationship Id="rId18" Type="http://schemas.openxmlformats.org/officeDocument/2006/relationships/tags" Target="../tags/tag1982.xml"/><Relationship Id="rId19" Type="http://schemas.openxmlformats.org/officeDocument/2006/relationships/tags" Target="../tags/tag1983.xml"/><Relationship Id="rId30" Type="http://schemas.openxmlformats.org/officeDocument/2006/relationships/tags" Target="../tags/tag1994.xml"/><Relationship Id="rId31" Type="http://schemas.openxmlformats.org/officeDocument/2006/relationships/tags" Target="../tags/tag1995.xml"/><Relationship Id="rId32" Type="http://schemas.openxmlformats.org/officeDocument/2006/relationships/tags" Target="../tags/tag1996.xml"/><Relationship Id="rId33" Type="http://schemas.openxmlformats.org/officeDocument/2006/relationships/tags" Target="../tags/tag1997.xml"/><Relationship Id="rId34" Type="http://schemas.openxmlformats.org/officeDocument/2006/relationships/tags" Target="../tags/tag1998.xml"/><Relationship Id="rId35" Type="http://schemas.openxmlformats.org/officeDocument/2006/relationships/tags" Target="../tags/tag1999.xml"/><Relationship Id="rId36" Type="http://schemas.openxmlformats.org/officeDocument/2006/relationships/tags" Target="../tags/tag2000.xml"/><Relationship Id="rId37" Type="http://schemas.openxmlformats.org/officeDocument/2006/relationships/tags" Target="../tags/tag2001.xml"/><Relationship Id="rId38" Type="http://schemas.openxmlformats.org/officeDocument/2006/relationships/tags" Target="../tags/tag2002.xml"/><Relationship Id="rId39" Type="http://schemas.openxmlformats.org/officeDocument/2006/relationships/tags" Target="../tags/tag2003.xml"/><Relationship Id="rId50" Type="http://schemas.openxmlformats.org/officeDocument/2006/relationships/tags" Target="../tags/tag2014.xml"/><Relationship Id="rId51" Type="http://schemas.openxmlformats.org/officeDocument/2006/relationships/tags" Target="../tags/tag2015.xml"/><Relationship Id="rId52" Type="http://schemas.openxmlformats.org/officeDocument/2006/relationships/tags" Target="../tags/tag2016.xml"/><Relationship Id="rId53" Type="http://schemas.openxmlformats.org/officeDocument/2006/relationships/tags" Target="../tags/tag2017.xml"/><Relationship Id="rId54" Type="http://schemas.openxmlformats.org/officeDocument/2006/relationships/tags" Target="../tags/tag2018.xml"/><Relationship Id="rId55" Type="http://schemas.openxmlformats.org/officeDocument/2006/relationships/tags" Target="../tags/tag2019.xml"/><Relationship Id="rId56" Type="http://schemas.openxmlformats.org/officeDocument/2006/relationships/tags" Target="../tags/tag2020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12.xml"/><Relationship Id="rId59" Type="http://schemas.openxmlformats.org/officeDocument/2006/relationships/image" Target="../media/image22.jpe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1984.xml"/><Relationship Id="rId21" Type="http://schemas.openxmlformats.org/officeDocument/2006/relationships/tags" Target="../tags/tag1985.xml"/><Relationship Id="rId22" Type="http://schemas.openxmlformats.org/officeDocument/2006/relationships/tags" Target="../tags/tag1986.xml"/><Relationship Id="rId23" Type="http://schemas.openxmlformats.org/officeDocument/2006/relationships/tags" Target="../tags/tag1987.xml"/><Relationship Id="rId24" Type="http://schemas.openxmlformats.org/officeDocument/2006/relationships/tags" Target="../tags/tag1988.xml"/><Relationship Id="rId25" Type="http://schemas.openxmlformats.org/officeDocument/2006/relationships/tags" Target="../tags/tag1989.xml"/><Relationship Id="rId26" Type="http://schemas.openxmlformats.org/officeDocument/2006/relationships/tags" Target="../tags/tag1990.xml"/><Relationship Id="rId27" Type="http://schemas.openxmlformats.org/officeDocument/2006/relationships/tags" Target="../tags/tag1991.xml"/><Relationship Id="rId28" Type="http://schemas.openxmlformats.org/officeDocument/2006/relationships/tags" Target="../tags/tag1992.xml"/><Relationship Id="rId29" Type="http://schemas.openxmlformats.org/officeDocument/2006/relationships/tags" Target="../tags/tag1993.xml"/><Relationship Id="rId40" Type="http://schemas.openxmlformats.org/officeDocument/2006/relationships/tags" Target="../tags/tag2004.xml"/><Relationship Id="rId41" Type="http://schemas.openxmlformats.org/officeDocument/2006/relationships/tags" Target="../tags/tag2005.xml"/><Relationship Id="rId42" Type="http://schemas.openxmlformats.org/officeDocument/2006/relationships/tags" Target="../tags/tag2006.xml"/><Relationship Id="rId43" Type="http://schemas.openxmlformats.org/officeDocument/2006/relationships/tags" Target="../tags/tag2007.xml"/><Relationship Id="rId44" Type="http://schemas.openxmlformats.org/officeDocument/2006/relationships/tags" Target="../tags/tag2008.xml"/><Relationship Id="rId45" Type="http://schemas.openxmlformats.org/officeDocument/2006/relationships/tags" Target="../tags/tag2009.xml"/><Relationship Id="rId46" Type="http://schemas.openxmlformats.org/officeDocument/2006/relationships/tags" Target="../tags/tag2010.xml"/><Relationship Id="rId47" Type="http://schemas.openxmlformats.org/officeDocument/2006/relationships/tags" Target="../tags/tag2011.xml"/><Relationship Id="rId48" Type="http://schemas.openxmlformats.org/officeDocument/2006/relationships/tags" Target="../tags/tag2012.xml"/><Relationship Id="rId49" Type="http://schemas.openxmlformats.org/officeDocument/2006/relationships/tags" Target="../tags/tag2013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37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021.xml"/><Relationship Id="rId2" Type="http://schemas.openxmlformats.org/officeDocument/2006/relationships/tags" Target="../tags/tag2022.xml"/><Relationship Id="rId3" Type="http://schemas.openxmlformats.org/officeDocument/2006/relationships/tags" Target="../tags/tag2023.xml"/><Relationship Id="rId4" Type="http://schemas.openxmlformats.org/officeDocument/2006/relationships/tags" Target="../tags/tag2024.xml"/><Relationship Id="rId5" Type="http://schemas.openxmlformats.org/officeDocument/2006/relationships/tags" Target="../tags/tag2025.xml"/><Relationship Id="rId6" Type="http://schemas.openxmlformats.org/officeDocument/2006/relationships/tags" Target="../tags/tag2026.xml"/><Relationship Id="rId7" Type="http://schemas.openxmlformats.org/officeDocument/2006/relationships/tags" Target="../tags/tag2027.xml"/><Relationship Id="rId8" Type="http://schemas.openxmlformats.org/officeDocument/2006/relationships/tags" Target="../tags/tag2028.xml"/><Relationship Id="rId9" Type="http://schemas.openxmlformats.org/officeDocument/2006/relationships/tags" Target="../tags/tag2029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030.xml"/><Relationship Id="rId11" Type="http://schemas.openxmlformats.org/officeDocument/2006/relationships/tags" Target="../tags/tag2031.xml"/><Relationship Id="rId12" Type="http://schemas.openxmlformats.org/officeDocument/2006/relationships/tags" Target="../tags/tag2032.xml"/><Relationship Id="rId13" Type="http://schemas.openxmlformats.org/officeDocument/2006/relationships/tags" Target="../tags/tag2033.xml"/><Relationship Id="rId14" Type="http://schemas.openxmlformats.org/officeDocument/2006/relationships/tags" Target="../tags/tag2034.xml"/><Relationship Id="rId15" Type="http://schemas.openxmlformats.org/officeDocument/2006/relationships/tags" Target="../tags/tag2035.xml"/><Relationship Id="rId16" Type="http://schemas.openxmlformats.org/officeDocument/2006/relationships/tags" Target="../tags/tag2036.xml"/><Relationship Id="rId17" Type="http://schemas.openxmlformats.org/officeDocument/2006/relationships/tags" Target="../tags/tag2037.xml"/><Relationship Id="rId18" Type="http://schemas.openxmlformats.org/officeDocument/2006/relationships/tags" Target="../tags/tag2038.xml"/><Relationship Id="rId19" Type="http://schemas.openxmlformats.org/officeDocument/2006/relationships/tags" Target="../tags/tag2039.xml"/><Relationship Id="rId30" Type="http://schemas.openxmlformats.org/officeDocument/2006/relationships/tags" Target="../tags/tag2050.xml"/><Relationship Id="rId31" Type="http://schemas.openxmlformats.org/officeDocument/2006/relationships/tags" Target="../tags/tag2051.xml"/><Relationship Id="rId32" Type="http://schemas.openxmlformats.org/officeDocument/2006/relationships/tags" Target="../tags/tag2052.xml"/><Relationship Id="rId33" Type="http://schemas.openxmlformats.org/officeDocument/2006/relationships/tags" Target="../tags/tag2053.xml"/><Relationship Id="rId34" Type="http://schemas.openxmlformats.org/officeDocument/2006/relationships/tags" Target="../tags/tag2054.xml"/><Relationship Id="rId35" Type="http://schemas.openxmlformats.org/officeDocument/2006/relationships/tags" Target="../tags/tag2055.xml"/><Relationship Id="rId36" Type="http://schemas.openxmlformats.org/officeDocument/2006/relationships/tags" Target="../tags/tag2056.xml"/><Relationship Id="rId37" Type="http://schemas.openxmlformats.org/officeDocument/2006/relationships/tags" Target="../tags/tag2057.xml"/><Relationship Id="rId38" Type="http://schemas.openxmlformats.org/officeDocument/2006/relationships/tags" Target="../tags/tag2058.xml"/><Relationship Id="rId39" Type="http://schemas.openxmlformats.org/officeDocument/2006/relationships/tags" Target="../tags/tag2059.xml"/><Relationship Id="rId50" Type="http://schemas.openxmlformats.org/officeDocument/2006/relationships/tags" Target="../tags/tag2070.xml"/><Relationship Id="rId51" Type="http://schemas.openxmlformats.org/officeDocument/2006/relationships/tags" Target="../tags/tag2071.xml"/><Relationship Id="rId52" Type="http://schemas.openxmlformats.org/officeDocument/2006/relationships/tags" Target="../tags/tag2072.xml"/><Relationship Id="rId53" Type="http://schemas.openxmlformats.org/officeDocument/2006/relationships/tags" Target="../tags/tag2073.xml"/><Relationship Id="rId54" Type="http://schemas.openxmlformats.org/officeDocument/2006/relationships/tags" Target="../tags/tag2074.xml"/><Relationship Id="rId55" Type="http://schemas.openxmlformats.org/officeDocument/2006/relationships/tags" Target="../tags/tag2075.xml"/><Relationship Id="rId56" Type="http://schemas.openxmlformats.org/officeDocument/2006/relationships/tags" Target="../tags/tag2076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13.xml"/><Relationship Id="rId59" Type="http://schemas.openxmlformats.org/officeDocument/2006/relationships/image" Target="../media/image23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040.xml"/><Relationship Id="rId21" Type="http://schemas.openxmlformats.org/officeDocument/2006/relationships/tags" Target="../tags/tag2041.xml"/><Relationship Id="rId22" Type="http://schemas.openxmlformats.org/officeDocument/2006/relationships/tags" Target="../tags/tag2042.xml"/><Relationship Id="rId23" Type="http://schemas.openxmlformats.org/officeDocument/2006/relationships/tags" Target="../tags/tag2043.xml"/><Relationship Id="rId24" Type="http://schemas.openxmlformats.org/officeDocument/2006/relationships/tags" Target="../tags/tag2044.xml"/><Relationship Id="rId25" Type="http://schemas.openxmlformats.org/officeDocument/2006/relationships/tags" Target="../tags/tag2045.xml"/><Relationship Id="rId26" Type="http://schemas.openxmlformats.org/officeDocument/2006/relationships/tags" Target="../tags/tag2046.xml"/><Relationship Id="rId27" Type="http://schemas.openxmlformats.org/officeDocument/2006/relationships/tags" Target="../tags/tag2047.xml"/><Relationship Id="rId28" Type="http://schemas.openxmlformats.org/officeDocument/2006/relationships/tags" Target="../tags/tag2048.xml"/><Relationship Id="rId29" Type="http://schemas.openxmlformats.org/officeDocument/2006/relationships/tags" Target="../tags/tag2049.xml"/><Relationship Id="rId40" Type="http://schemas.openxmlformats.org/officeDocument/2006/relationships/tags" Target="../tags/tag2060.xml"/><Relationship Id="rId41" Type="http://schemas.openxmlformats.org/officeDocument/2006/relationships/tags" Target="../tags/tag2061.xml"/><Relationship Id="rId42" Type="http://schemas.openxmlformats.org/officeDocument/2006/relationships/tags" Target="../tags/tag2062.xml"/><Relationship Id="rId43" Type="http://schemas.openxmlformats.org/officeDocument/2006/relationships/tags" Target="../tags/tag2063.xml"/><Relationship Id="rId44" Type="http://schemas.openxmlformats.org/officeDocument/2006/relationships/tags" Target="../tags/tag2064.xml"/><Relationship Id="rId45" Type="http://schemas.openxmlformats.org/officeDocument/2006/relationships/tags" Target="../tags/tag2065.xml"/><Relationship Id="rId46" Type="http://schemas.openxmlformats.org/officeDocument/2006/relationships/tags" Target="../tags/tag2066.xml"/><Relationship Id="rId47" Type="http://schemas.openxmlformats.org/officeDocument/2006/relationships/tags" Target="../tags/tag2067.xml"/><Relationship Id="rId48" Type="http://schemas.openxmlformats.org/officeDocument/2006/relationships/tags" Target="../tags/tag2068.xml"/><Relationship Id="rId49" Type="http://schemas.openxmlformats.org/officeDocument/2006/relationships/tags" Target="../tags/tag2069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38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077.xml"/><Relationship Id="rId2" Type="http://schemas.openxmlformats.org/officeDocument/2006/relationships/tags" Target="../tags/tag2078.xml"/><Relationship Id="rId3" Type="http://schemas.openxmlformats.org/officeDocument/2006/relationships/tags" Target="../tags/tag2079.xml"/><Relationship Id="rId4" Type="http://schemas.openxmlformats.org/officeDocument/2006/relationships/tags" Target="../tags/tag2080.xml"/><Relationship Id="rId5" Type="http://schemas.openxmlformats.org/officeDocument/2006/relationships/tags" Target="../tags/tag2081.xml"/><Relationship Id="rId6" Type="http://schemas.openxmlformats.org/officeDocument/2006/relationships/tags" Target="../tags/tag2082.xml"/><Relationship Id="rId7" Type="http://schemas.openxmlformats.org/officeDocument/2006/relationships/tags" Target="../tags/tag2083.xml"/><Relationship Id="rId8" Type="http://schemas.openxmlformats.org/officeDocument/2006/relationships/tags" Target="../tags/tag2084.xml"/><Relationship Id="rId9" Type="http://schemas.openxmlformats.org/officeDocument/2006/relationships/tags" Target="../tags/tag2085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2086.xml"/><Relationship Id="rId11" Type="http://schemas.openxmlformats.org/officeDocument/2006/relationships/tags" Target="../tags/tag2087.xml"/><Relationship Id="rId12" Type="http://schemas.openxmlformats.org/officeDocument/2006/relationships/tags" Target="../tags/tag2088.xml"/><Relationship Id="rId13" Type="http://schemas.openxmlformats.org/officeDocument/2006/relationships/tags" Target="../tags/tag2089.xml"/><Relationship Id="rId14" Type="http://schemas.openxmlformats.org/officeDocument/2006/relationships/tags" Target="../tags/tag2090.xml"/><Relationship Id="rId15" Type="http://schemas.openxmlformats.org/officeDocument/2006/relationships/tags" Target="../tags/tag2091.xml"/><Relationship Id="rId16" Type="http://schemas.openxmlformats.org/officeDocument/2006/relationships/tags" Target="../tags/tag2092.xml"/><Relationship Id="rId17" Type="http://schemas.openxmlformats.org/officeDocument/2006/relationships/tags" Target="../tags/tag2093.xml"/><Relationship Id="rId18" Type="http://schemas.openxmlformats.org/officeDocument/2006/relationships/tags" Target="../tags/tag2094.xml"/><Relationship Id="rId19" Type="http://schemas.openxmlformats.org/officeDocument/2006/relationships/tags" Target="../tags/tag2095.xml"/><Relationship Id="rId30" Type="http://schemas.openxmlformats.org/officeDocument/2006/relationships/tags" Target="../tags/tag2106.xml"/><Relationship Id="rId31" Type="http://schemas.openxmlformats.org/officeDocument/2006/relationships/tags" Target="../tags/tag2107.xml"/><Relationship Id="rId32" Type="http://schemas.openxmlformats.org/officeDocument/2006/relationships/tags" Target="../tags/tag2108.xml"/><Relationship Id="rId33" Type="http://schemas.openxmlformats.org/officeDocument/2006/relationships/tags" Target="../tags/tag2109.xml"/><Relationship Id="rId34" Type="http://schemas.openxmlformats.org/officeDocument/2006/relationships/tags" Target="../tags/tag2110.xml"/><Relationship Id="rId35" Type="http://schemas.openxmlformats.org/officeDocument/2006/relationships/tags" Target="../tags/tag2111.xml"/><Relationship Id="rId36" Type="http://schemas.openxmlformats.org/officeDocument/2006/relationships/tags" Target="../tags/tag2112.xml"/><Relationship Id="rId37" Type="http://schemas.openxmlformats.org/officeDocument/2006/relationships/tags" Target="../tags/tag2113.xml"/><Relationship Id="rId38" Type="http://schemas.openxmlformats.org/officeDocument/2006/relationships/tags" Target="../tags/tag2114.xml"/><Relationship Id="rId39" Type="http://schemas.openxmlformats.org/officeDocument/2006/relationships/tags" Target="../tags/tag2115.xml"/><Relationship Id="rId50" Type="http://schemas.openxmlformats.org/officeDocument/2006/relationships/tags" Target="../tags/tag2126.xml"/><Relationship Id="rId51" Type="http://schemas.openxmlformats.org/officeDocument/2006/relationships/tags" Target="../tags/tag2127.xml"/><Relationship Id="rId52" Type="http://schemas.openxmlformats.org/officeDocument/2006/relationships/tags" Target="../tags/tag2128.xml"/><Relationship Id="rId53" Type="http://schemas.openxmlformats.org/officeDocument/2006/relationships/tags" Target="../tags/tag2129.xml"/><Relationship Id="rId54" Type="http://schemas.openxmlformats.org/officeDocument/2006/relationships/tags" Target="../tags/tag2130.xml"/><Relationship Id="rId55" Type="http://schemas.openxmlformats.org/officeDocument/2006/relationships/tags" Target="../tags/tag2131.xml"/><Relationship Id="rId56" Type="http://schemas.openxmlformats.org/officeDocument/2006/relationships/tags" Target="../tags/tag2132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14.xml"/><Relationship Id="rId59" Type="http://schemas.openxmlformats.org/officeDocument/2006/relationships/image" Target="../media/image24.png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2096.xml"/><Relationship Id="rId21" Type="http://schemas.openxmlformats.org/officeDocument/2006/relationships/tags" Target="../tags/tag2097.xml"/><Relationship Id="rId22" Type="http://schemas.openxmlformats.org/officeDocument/2006/relationships/tags" Target="../tags/tag2098.xml"/><Relationship Id="rId23" Type="http://schemas.openxmlformats.org/officeDocument/2006/relationships/tags" Target="../tags/tag2099.xml"/><Relationship Id="rId24" Type="http://schemas.openxmlformats.org/officeDocument/2006/relationships/tags" Target="../tags/tag2100.xml"/><Relationship Id="rId25" Type="http://schemas.openxmlformats.org/officeDocument/2006/relationships/tags" Target="../tags/tag2101.xml"/><Relationship Id="rId26" Type="http://schemas.openxmlformats.org/officeDocument/2006/relationships/tags" Target="../tags/tag2102.xml"/><Relationship Id="rId27" Type="http://schemas.openxmlformats.org/officeDocument/2006/relationships/tags" Target="../tags/tag2103.xml"/><Relationship Id="rId28" Type="http://schemas.openxmlformats.org/officeDocument/2006/relationships/tags" Target="../tags/tag2104.xml"/><Relationship Id="rId29" Type="http://schemas.openxmlformats.org/officeDocument/2006/relationships/tags" Target="../tags/tag2105.xml"/><Relationship Id="rId40" Type="http://schemas.openxmlformats.org/officeDocument/2006/relationships/tags" Target="../tags/tag2116.xml"/><Relationship Id="rId41" Type="http://schemas.openxmlformats.org/officeDocument/2006/relationships/tags" Target="../tags/tag2117.xml"/><Relationship Id="rId42" Type="http://schemas.openxmlformats.org/officeDocument/2006/relationships/tags" Target="../tags/tag2118.xml"/><Relationship Id="rId43" Type="http://schemas.openxmlformats.org/officeDocument/2006/relationships/tags" Target="../tags/tag2119.xml"/><Relationship Id="rId44" Type="http://schemas.openxmlformats.org/officeDocument/2006/relationships/tags" Target="../tags/tag2120.xml"/><Relationship Id="rId45" Type="http://schemas.openxmlformats.org/officeDocument/2006/relationships/tags" Target="../tags/tag2121.xml"/><Relationship Id="rId46" Type="http://schemas.openxmlformats.org/officeDocument/2006/relationships/tags" Target="../tags/tag2122.xml"/><Relationship Id="rId47" Type="http://schemas.openxmlformats.org/officeDocument/2006/relationships/tags" Target="../tags/tag2123.xml"/><Relationship Id="rId48" Type="http://schemas.openxmlformats.org/officeDocument/2006/relationships/tags" Target="../tags/tag2124.xml"/><Relationship Id="rId49" Type="http://schemas.openxmlformats.org/officeDocument/2006/relationships/tags" Target="../tags/tag2125.xml"/><Relationship Id="rId60" Type="http://schemas.openxmlformats.org/officeDocument/2006/relationships/image" Target="../media/image10.png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39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133.xml"/><Relationship Id="rId2" Type="http://schemas.openxmlformats.org/officeDocument/2006/relationships/tags" Target="../tags/tag2134.xml"/><Relationship Id="rId3" Type="http://schemas.openxmlformats.org/officeDocument/2006/relationships/tags" Target="../tags/tag2135.xml"/><Relationship Id="rId4" Type="http://schemas.openxmlformats.org/officeDocument/2006/relationships/tags" Target="../tags/tag2136.xml"/><Relationship Id="rId5" Type="http://schemas.openxmlformats.org/officeDocument/2006/relationships/tags" Target="../tags/tag2137.xml"/><Relationship Id="rId6" Type="http://schemas.openxmlformats.org/officeDocument/2006/relationships/tags" Target="../tags/tag2138.xml"/><Relationship Id="rId7" Type="http://schemas.openxmlformats.org/officeDocument/2006/relationships/tags" Target="../tags/tag2139.xml"/><Relationship Id="rId8" Type="http://schemas.openxmlformats.org/officeDocument/2006/relationships/tags" Target="../tags/tag2140.xml"/><Relationship Id="rId9" Type="http://schemas.openxmlformats.org/officeDocument/2006/relationships/tags" Target="../tags/tag2141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142.xml"/><Relationship Id="rId11" Type="http://schemas.openxmlformats.org/officeDocument/2006/relationships/tags" Target="../tags/tag2143.xml"/><Relationship Id="rId12" Type="http://schemas.openxmlformats.org/officeDocument/2006/relationships/tags" Target="../tags/tag2144.xml"/><Relationship Id="rId13" Type="http://schemas.openxmlformats.org/officeDocument/2006/relationships/tags" Target="../tags/tag2145.xml"/><Relationship Id="rId14" Type="http://schemas.openxmlformats.org/officeDocument/2006/relationships/tags" Target="../tags/tag2146.xml"/><Relationship Id="rId15" Type="http://schemas.openxmlformats.org/officeDocument/2006/relationships/tags" Target="../tags/tag2147.xml"/><Relationship Id="rId16" Type="http://schemas.openxmlformats.org/officeDocument/2006/relationships/tags" Target="../tags/tag2148.xml"/><Relationship Id="rId17" Type="http://schemas.openxmlformats.org/officeDocument/2006/relationships/tags" Target="../tags/tag2149.xml"/><Relationship Id="rId18" Type="http://schemas.openxmlformats.org/officeDocument/2006/relationships/tags" Target="../tags/tag2150.xml"/><Relationship Id="rId19" Type="http://schemas.openxmlformats.org/officeDocument/2006/relationships/tags" Target="../tags/tag2151.xml"/><Relationship Id="rId30" Type="http://schemas.openxmlformats.org/officeDocument/2006/relationships/tags" Target="../tags/tag2162.xml"/><Relationship Id="rId31" Type="http://schemas.openxmlformats.org/officeDocument/2006/relationships/tags" Target="../tags/tag2163.xml"/><Relationship Id="rId32" Type="http://schemas.openxmlformats.org/officeDocument/2006/relationships/tags" Target="../tags/tag2164.xml"/><Relationship Id="rId33" Type="http://schemas.openxmlformats.org/officeDocument/2006/relationships/tags" Target="../tags/tag2165.xml"/><Relationship Id="rId34" Type="http://schemas.openxmlformats.org/officeDocument/2006/relationships/tags" Target="../tags/tag2166.xml"/><Relationship Id="rId35" Type="http://schemas.openxmlformats.org/officeDocument/2006/relationships/tags" Target="../tags/tag2167.xml"/><Relationship Id="rId36" Type="http://schemas.openxmlformats.org/officeDocument/2006/relationships/tags" Target="../tags/tag2168.xml"/><Relationship Id="rId37" Type="http://schemas.openxmlformats.org/officeDocument/2006/relationships/tags" Target="../tags/tag2169.xml"/><Relationship Id="rId38" Type="http://schemas.openxmlformats.org/officeDocument/2006/relationships/tags" Target="../tags/tag2170.xml"/><Relationship Id="rId39" Type="http://schemas.openxmlformats.org/officeDocument/2006/relationships/tags" Target="../tags/tag2171.xml"/><Relationship Id="rId50" Type="http://schemas.openxmlformats.org/officeDocument/2006/relationships/tags" Target="../tags/tag2182.xml"/><Relationship Id="rId51" Type="http://schemas.openxmlformats.org/officeDocument/2006/relationships/tags" Target="../tags/tag2183.xml"/><Relationship Id="rId52" Type="http://schemas.openxmlformats.org/officeDocument/2006/relationships/tags" Target="../tags/tag2184.xml"/><Relationship Id="rId53" Type="http://schemas.openxmlformats.org/officeDocument/2006/relationships/tags" Target="../tags/tag2185.xml"/><Relationship Id="rId54" Type="http://schemas.openxmlformats.org/officeDocument/2006/relationships/tags" Target="../tags/tag2186.xml"/><Relationship Id="rId55" Type="http://schemas.openxmlformats.org/officeDocument/2006/relationships/tags" Target="../tags/tag2187.xml"/><Relationship Id="rId56" Type="http://schemas.openxmlformats.org/officeDocument/2006/relationships/tags" Target="../tags/tag2188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r4stats.com/articles/popularity/" TargetMode="External"/><Relationship Id="rId59" Type="http://schemas.openxmlformats.org/officeDocument/2006/relationships/image" Target="../media/image25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152.xml"/><Relationship Id="rId21" Type="http://schemas.openxmlformats.org/officeDocument/2006/relationships/tags" Target="../tags/tag2153.xml"/><Relationship Id="rId22" Type="http://schemas.openxmlformats.org/officeDocument/2006/relationships/tags" Target="../tags/tag2154.xml"/><Relationship Id="rId23" Type="http://schemas.openxmlformats.org/officeDocument/2006/relationships/tags" Target="../tags/tag2155.xml"/><Relationship Id="rId24" Type="http://schemas.openxmlformats.org/officeDocument/2006/relationships/tags" Target="../tags/tag2156.xml"/><Relationship Id="rId25" Type="http://schemas.openxmlformats.org/officeDocument/2006/relationships/tags" Target="../tags/tag2157.xml"/><Relationship Id="rId26" Type="http://schemas.openxmlformats.org/officeDocument/2006/relationships/tags" Target="../tags/tag2158.xml"/><Relationship Id="rId27" Type="http://schemas.openxmlformats.org/officeDocument/2006/relationships/tags" Target="../tags/tag2159.xml"/><Relationship Id="rId28" Type="http://schemas.openxmlformats.org/officeDocument/2006/relationships/tags" Target="../tags/tag2160.xml"/><Relationship Id="rId29" Type="http://schemas.openxmlformats.org/officeDocument/2006/relationships/tags" Target="../tags/tag2161.xml"/><Relationship Id="rId40" Type="http://schemas.openxmlformats.org/officeDocument/2006/relationships/tags" Target="../tags/tag2172.xml"/><Relationship Id="rId41" Type="http://schemas.openxmlformats.org/officeDocument/2006/relationships/tags" Target="../tags/tag2173.xml"/><Relationship Id="rId42" Type="http://schemas.openxmlformats.org/officeDocument/2006/relationships/tags" Target="../tags/tag2174.xml"/><Relationship Id="rId43" Type="http://schemas.openxmlformats.org/officeDocument/2006/relationships/tags" Target="../tags/tag2175.xml"/><Relationship Id="rId44" Type="http://schemas.openxmlformats.org/officeDocument/2006/relationships/tags" Target="../tags/tag2176.xml"/><Relationship Id="rId45" Type="http://schemas.openxmlformats.org/officeDocument/2006/relationships/tags" Target="../tags/tag2177.xml"/><Relationship Id="rId46" Type="http://schemas.openxmlformats.org/officeDocument/2006/relationships/tags" Target="../tags/tag2178.xml"/><Relationship Id="rId47" Type="http://schemas.openxmlformats.org/officeDocument/2006/relationships/tags" Target="../tags/tag2179.xml"/><Relationship Id="rId48" Type="http://schemas.openxmlformats.org/officeDocument/2006/relationships/tags" Target="../tags/tag2180.xml"/><Relationship Id="rId49" Type="http://schemas.openxmlformats.org/officeDocument/2006/relationships/tags" Target="../tags/tag2181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171.xml"/><Relationship Id="rId2" Type="http://schemas.openxmlformats.org/officeDocument/2006/relationships/tags" Target="../tags/tag172.xml"/><Relationship Id="rId3" Type="http://schemas.openxmlformats.org/officeDocument/2006/relationships/tags" Target="../tags/tag173.xml"/><Relationship Id="rId4" Type="http://schemas.openxmlformats.org/officeDocument/2006/relationships/tags" Target="../tags/tag174.xml"/><Relationship Id="rId5" Type="http://schemas.openxmlformats.org/officeDocument/2006/relationships/tags" Target="../tags/tag175.xml"/><Relationship Id="rId6" Type="http://schemas.openxmlformats.org/officeDocument/2006/relationships/tags" Target="../tags/tag176.xml"/><Relationship Id="rId7" Type="http://schemas.openxmlformats.org/officeDocument/2006/relationships/tags" Target="../tags/tag177.xml"/><Relationship Id="rId8" Type="http://schemas.openxmlformats.org/officeDocument/2006/relationships/tags" Target="../tags/tag178.xml"/><Relationship Id="rId9" Type="http://schemas.openxmlformats.org/officeDocument/2006/relationships/tags" Target="../tags/tag179.xml"/><Relationship Id="rId108" Type="http://schemas.openxmlformats.org/officeDocument/2006/relationships/slide" Target="slide51.xml"/><Relationship Id="rId10" Type="http://schemas.openxmlformats.org/officeDocument/2006/relationships/tags" Target="../tags/tag180.xml"/><Relationship Id="rId11" Type="http://schemas.openxmlformats.org/officeDocument/2006/relationships/tags" Target="../tags/tag181.xml"/><Relationship Id="rId12" Type="http://schemas.openxmlformats.org/officeDocument/2006/relationships/tags" Target="../tags/tag182.xml"/><Relationship Id="rId13" Type="http://schemas.openxmlformats.org/officeDocument/2006/relationships/tags" Target="../tags/tag183.xml"/><Relationship Id="rId14" Type="http://schemas.openxmlformats.org/officeDocument/2006/relationships/tags" Target="../tags/tag184.xml"/><Relationship Id="rId15" Type="http://schemas.openxmlformats.org/officeDocument/2006/relationships/tags" Target="../tags/tag185.xml"/><Relationship Id="rId16" Type="http://schemas.openxmlformats.org/officeDocument/2006/relationships/tags" Target="../tags/tag186.xml"/><Relationship Id="rId17" Type="http://schemas.openxmlformats.org/officeDocument/2006/relationships/tags" Target="../tags/tag187.xml"/><Relationship Id="rId18" Type="http://schemas.openxmlformats.org/officeDocument/2006/relationships/tags" Target="../tags/tag188.xml"/><Relationship Id="rId19" Type="http://schemas.openxmlformats.org/officeDocument/2006/relationships/tags" Target="../tags/tag189.xml"/><Relationship Id="rId30" Type="http://schemas.openxmlformats.org/officeDocument/2006/relationships/tags" Target="../tags/tag200.xml"/><Relationship Id="rId31" Type="http://schemas.openxmlformats.org/officeDocument/2006/relationships/tags" Target="../tags/tag201.xml"/><Relationship Id="rId32" Type="http://schemas.openxmlformats.org/officeDocument/2006/relationships/tags" Target="../tags/tag202.xml"/><Relationship Id="rId33" Type="http://schemas.openxmlformats.org/officeDocument/2006/relationships/tags" Target="../tags/tag203.xml"/><Relationship Id="rId34" Type="http://schemas.openxmlformats.org/officeDocument/2006/relationships/tags" Target="../tags/tag204.xml"/><Relationship Id="rId35" Type="http://schemas.openxmlformats.org/officeDocument/2006/relationships/tags" Target="../tags/tag205.xml"/><Relationship Id="rId36" Type="http://schemas.openxmlformats.org/officeDocument/2006/relationships/tags" Target="../tags/tag206.xml"/><Relationship Id="rId37" Type="http://schemas.openxmlformats.org/officeDocument/2006/relationships/tags" Target="../tags/tag207.xml"/><Relationship Id="rId38" Type="http://schemas.openxmlformats.org/officeDocument/2006/relationships/tags" Target="../tags/tag208.xml"/><Relationship Id="rId39" Type="http://schemas.openxmlformats.org/officeDocument/2006/relationships/tags" Target="../tags/tag209.xml"/><Relationship Id="rId50" Type="http://schemas.openxmlformats.org/officeDocument/2006/relationships/tags" Target="../tags/tag220.xml"/><Relationship Id="rId51" Type="http://schemas.openxmlformats.org/officeDocument/2006/relationships/tags" Target="../tags/tag221.xml"/><Relationship Id="rId52" Type="http://schemas.openxmlformats.org/officeDocument/2006/relationships/tags" Target="../tags/tag222.xml"/><Relationship Id="rId53" Type="http://schemas.openxmlformats.org/officeDocument/2006/relationships/tags" Target="../tags/tag223.xml"/><Relationship Id="rId54" Type="http://schemas.openxmlformats.org/officeDocument/2006/relationships/tags" Target="../tags/tag224.xml"/><Relationship Id="rId55" Type="http://schemas.openxmlformats.org/officeDocument/2006/relationships/tags" Target="../tags/tag225.xml"/><Relationship Id="rId56" Type="http://schemas.openxmlformats.org/officeDocument/2006/relationships/tags" Target="../tags/tag226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190.xml"/><Relationship Id="rId21" Type="http://schemas.openxmlformats.org/officeDocument/2006/relationships/tags" Target="../tags/tag191.xml"/><Relationship Id="rId22" Type="http://schemas.openxmlformats.org/officeDocument/2006/relationships/tags" Target="../tags/tag192.xml"/><Relationship Id="rId23" Type="http://schemas.openxmlformats.org/officeDocument/2006/relationships/tags" Target="../tags/tag193.xml"/><Relationship Id="rId24" Type="http://schemas.openxmlformats.org/officeDocument/2006/relationships/tags" Target="../tags/tag194.xml"/><Relationship Id="rId25" Type="http://schemas.openxmlformats.org/officeDocument/2006/relationships/tags" Target="../tags/tag195.xml"/><Relationship Id="rId26" Type="http://schemas.openxmlformats.org/officeDocument/2006/relationships/tags" Target="../tags/tag196.xml"/><Relationship Id="rId27" Type="http://schemas.openxmlformats.org/officeDocument/2006/relationships/tags" Target="../tags/tag197.xml"/><Relationship Id="rId28" Type="http://schemas.openxmlformats.org/officeDocument/2006/relationships/tags" Target="../tags/tag198.xml"/><Relationship Id="rId29" Type="http://schemas.openxmlformats.org/officeDocument/2006/relationships/tags" Target="../tags/tag199.xml"/><Relationship Id="rId40" Type="http://schemas.openxmlformats.org/officeDocument/2006/relationships/tags" Target="../tags/tag210.xml"/><Relationship Id="rId41" Type="http://schemas.openxmlformats.org/officeDocument/2006/relationships/tags" Target="../tags/tag211.xml"/><Relationship Id="rId42" Type="http://schemas.openxmlformats.org/officeDocument/2006/relationships/tags" Target="../tags/tag212.xml"/><Relationship Id="rId43" Type="http://schemas.openxmlformats.org/officeDocument/2006/relationships/tags" Target="../tags/tag213.xml"/><Relationship Id="rId44" Type="http://schemas.openxmlformats.org/officeDocument/2006/relationships/tags" Target="../tags/tag214.xml"/><Relationship Id="rId45" Type="http://schemas.openxmlformats.org/officeDocument/2006/relationships/tags" Target="../tags/tag215.xml"/><Relationship Id="rId46" Type="http://schemas.openxmlformats.org/officeDocument/2006/relationships/tags" Target="../tags/tag216.xml"/><Relationship Id="rId47" Type="http://schemas.openxmlformats.org/officeDocument/2006/relationships/tags" Target="../tags/tag217.xml"/><Relationship Id="rId48" Type="http://schemas.openxmlformats.org/officeDocument/2006/relationships/tags" Target="../tags/tag218.xml"/><Relationship Id="rId49" Type="http://schemas.openxmlformats.org/officeDocument/2006/relationships/tags" Target="../tags/tag219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189.xml"/><Relationship Id="rId2" Type="http://schemas.openxmlformats.org/officeDocument/2006/relationships/tags" Target="../tags/tag2190.xml"/><Relationship Id="rId3" Type="http://schemas.openxmlformats.org/officeDocument/2006/relationships/tags" Target="../tags/tag2191.xml"/><Relationship Id="rId4" Type="http://schemas.openxmlformats.org/officeDocument/2006/relationships/tags" Target="../tags/tag2192.xml"/><Relationship Id="rId5" Type="http://schemas.openxmlformats.org/officeDocument/2006/relationships/tags" Target="../tags/tag2193.xml"/><Relationship Id="rId6" Type="http://schemas.openxmlformats.org/officeDocument/2006/relationships/tags" Target="../tags/tag2194.xml"/><Relationship Id="rId7" Type="http://schemas.openxmlformats.org/officeDocument/2006/relationships/tags" Target="../tags/tag2195.xml"/><Relationship Id="rId8" Type="http://schemas.openxmlformats.org/officeDocument/2006/relationships/tags" Target="../tags/tag2196.xml"/><Relationship Id="rId9" Type="http://schemas.openxmlformats.org/officeDocument/2006/relationships/tags" Target="../tags/tag2197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198.xml"/><Relationship Id="rId11" Type="http://schemas.openxmlformats.org/officeDocument/2006/relationships/tags" Target="../tags/tag2199.xml"/><Relationship Id="rId12" Type="http://schemas.openxmlformats.org/officeDocument/2006/relationships/tags" Target="../tags/tag2200.xml"/><Relationship Id="rId13" Type="http://schemas.openxmlformats.org/officeDocument/2006/relationships/tags" Target="../tags/tag2201.xml"/><Relationship Id="rId14" Type="http://schemas.openxmlformats.org/officeDocument/2006/relationships/tags" Target="../tags/tag2202.xml"/><Relationship Id="rId15" Type="http://schemas.openxmlformats.org/officeDocument/2006/relationships/tags" Target="../tags/tag2203.xml"/><Relationship Id="rId16" Type="http://schemas.openxmlformats.org/officeDocument/2006/relationships/tags" Target="../tags/tag2204.xml"/><Relationship Id="rId17" Type="http://schemas.openxmlformats.org/officeDocument/2006/relationships/tags" Target="../tags/tag2205.xml"/><Relationship Id="rId18" Type="http://schemas.openxmlformats.org/officeDocument/2006/relationships/tags" Target="../tags/tag2206.xml"/><Relationship Id="rId19" Type="http://schemas.openxmlformats.org/officeDocument/2006/relationships/tags" Target="../tags/tag2207.xml"/><Relationship Id="rId30" Type="http://schemas.openxmlformats.org/officeDocument/2006/relationships/tags" Target="../tags/tag2218.xml"/><Relationship Id="rId31" Type="http://schemas.openxmlformats.org/officeDocument/2006/relationships/tags" Target="../tags/tag2219.xml"/><Relationship Id="rId32" Type="http://schemas.openxmlformats.org/officeDocument/2006/relationships/tags" Target="../tags/tag2220.xml"/><Relationship Id="rId33" Type="http://schemas.openxmlformats.org/officeDocument/2006/relationships/tags" Target="../tags/tag2221.xml"/><Relationship Id="rId34" Type="http://schemas.openxmlformats.org/officeDocument/2006/relationships/tags" Target="../tags/tag2222.xml"/><Relationship Id="rId35" Type="http://schemas.openxmlformats.org/officeDocument/2006/relationships/tags" Target="../tags/tag2223.xml"/><Relationship Id="rId36" Type="http://schemas.openxmlformats.org/officeDocument/2006/relationships/tags" Target="../tags/tag2224.xml"/><Relationship Id="rId37" Type="http://schemas.openxmlformats.org/officeDocument/2006/relationships/tags" Target="../tags/tag2225.xml"/><Relationship Id="rId38" Type="http://schemas.openxmlformats.org/officeDocument/2006/relationships/tags" Target="../tags/tag2226.xml"/><Relationship Id="rId39" Type="http://schemas.openxmlformats.org/officeDocument/2006/relationships/tags" Target="../tags/tag2227.xml"/><Relationship Id="rId50" Type="http://schemas.openxmlformats.org/officeDocument/2006/relationships/tags" Target="../tags/tag2238.xml"/><Relationship Id="rId51" Type="http://schemas.openxmlformats.org/officeDocument/2006/relationships/tags" Target="../tags/tag2239.xml"/><Relationship Id="rId52" Type="http://schemas.openxmlformats.org/officeDocument/2006/relationships/tags" Target="../tags/tag2240.xml"/><Relationship Id="rId53" Type="http://schemas.openxmlformats.org/officeDocument/2006/relationships/tags" Target="../tags/tag2241.xml"/><Relationship Id="rId54" Type="http://schemas.openxmlformats.org/officeDocument/2006/relationships/tags" Target="../tags/tag2242.xml"/><Relationship Id="rId55" Type="http://schemas.openxmlformats.org/officeDocument/2006/relationships/tags" Target="../tags/tag2243.xml"/><Relationship Id="rId56" Type="http://schemas.openxmlformats.org/officeDocument/2006/relationships/tags" Target="../tags/tag2244.xml"/><Relationship Id="rId57" Type="http://schemas.openxmlformats.org/officeDocument/2006/relationships/slideLayout" Target="../slideLayouts/slideLayout2.xml"/><Relationship Id="rId58" Type="http://schemas.openxmlformats.org/officeDocument/2006/relationships/image" Target="../media/image26.tiff"/><Relationship Id="rId59" Type="http://schemas.openxmlformats.org/officeDocument/2006/relationships/hyperlink" Target="http://r4stats.com/articles/popularity/" TargetMode="External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208.xml"/><Relationship Id="rId21" Type="http://schemas.openxmlformats.org/officeDocument/2006/relationships/tags" Target="../tags/tag2209.xml"/><Relationship Id="rId22" Type="http://schemas.openxmlformats.org/officeDocument/2006/relationships/tags" Target="../tags/tag2210.xml"/><Relationship Id="rId23" Type="http://schemas.openxmlformats.org/officeDocument/2006/relationships/tags" Target="../tags/tag2211.xml"/><Relationship Id="rId24" Type="http://schemas.openxmlformats.org/officeDocument/2006/relationships/tags" Target="../tags/tag2212.xml"/><Relationship Id="rId25" Type="http://schemas.openxmlformats.org/officeDocument/2006/relationships/tags" Target="../tags/tag2213.xml"/><Relationship Id="rId26" Type="http://schemas.openxmlformats.org/officeDocument/2006/relationships/tags" Target="../tags/tag2214.xml"/><Relationship Id="rId27" Type="http://schemas.openxmlformats.org/officeDocument/2006/relationships/tags" Target="../tags/tag2215.xml"/><Relationship Id="rId28" Type="http://schemas.openxmlformats.org/officeDocument/2006/relationships/tags" Target="../tags/tag2216.xml"/><Relationship Id="rId29" Type="http://schemas.openxmlformats.org/officeDocument/2006/relationships/tags" Target="../tags/tag2217.xml"/><Relationship Id="rId40" Type="http://schemas.openxmlformats.org/officeDocument/2006/relationships/tags" Target="../tags/tag2228.xml"/><Relationship Id="rId41" Type="http://schemas.openxmlformats.org/officeDocument/2006/relationships/tags" Target="../tags/tag2229.xml"/><Relationship Id="rId42" Type="http://schemas.openxmlformats.org/officeDocument/2006/relationships/tags" Target="../tags/tag2230.xml"/><Relationship Id="rId43" Type="http://schemas.openxmlformats.org/officeDocument/2006/relationships/tags" Target="../tags/tag2231.xml"/><Relationship Id="rId44" Type="http://schemas.openxmlformats.org/officeDocument/2006/relationships/tags" Target="../tags/tag2232.xml"/><Relationship Id="rId45" Type="http://schemas.openxmlformats.org/officeDocument/2006/relationships/tags" Target="../tags/tag2233.xml"/><Relationship Id="rId46" Type="http://schemas.openxmlformats.org/officeDocument/2006/relationships/tags" Target="../tags/tag2234.xml"/><Relationship Id="rId47" Type="http://schemas.openxmlformats.org/officeDocument/2006/relationships/tags" Target="../tags/tag2235.xml"/><Relationship Id="rId48" Type="http://schemas.openxmlformats.org/officeDocument/2006/relationships/tags" Target="../tags/tag2236.xml"/><Relationship Id="rId49" Type="http://schemas.openxmlformats.org/officeDocument/2006/relationships/tags" Target="../tags/tag2237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41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245.xml"/><Relationship Id="rId2" Type="http://schemas.openxmlformats.org/officeDocument/2006/relationships/tags" Target="../tags/tag2246.xml"/><Relationship Id="rId3" Type="http://schemas.openxmlformats.org/officeDocument/2006/relationships/tags" Target="../tags/tag2247.xml"/><Relationship Id="rId4" Type="http://schemas.openxmlformats.org/officeDocument/2006/relationships/tags" Target="../tags/tag2248.xml"/><Relationship Id="rId5" Type="http://schemas.openxmlformats.org/officeDocument/2006/relationships/tags" Target="../tags/tag2249.xml"/><Relationship Id="rId6" Type="http://schemas.openxmlformats.org/officeDocument/2006/relationships/tags" Target="../tags/tag2250.xml"/><Relationship Id="rId7" Type="http://schemas.openxmlformats.org/officeDocument/2006/relationships/tags" Target="../tags/tag2251.xml"/><Relationship Id="rId8" Type="http://schemas.openxmlformats.org/officeDocument/2006/relationships/tags" Target="../tags/tag2252.xml"/><Relationship Id="rId9" Type="http://schemas.openxmlformats.org/officeDocument/2006/relationships/tags" Target="../tags/tag2253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2254.xml"/><Relationship Id="rId11" Type="http://schemas.openxmlformats.org/officeDocument/2006/relationships/tags" Target="../tags/tag2255.xml"/><Relationship Id="rId12" Type="http://schemas.openxmlformats.org/officeDocument/2006/relationships/tags" Target="../tags/tag2256.xml"/><Relationship Id="rId13" Type="http://schemas.openxmlformats.org/officeDocument/2006/relationships/tags" Target="../tags/tag2257.xml"/><Relationship Id="rId14" Type="http://schemas.openxmlformats.org/officeDocument/2006/relationships/tags" Target="../tags/tag2258.xml"/><Relationship Id="rId15" Type="http://schemas.openxmlformats.org/officeDocument/2006/relationships/tags" Target="../tags/tag2259.xml"/><Relationship Id="rId16" Type="http://schemas.openxmlformats.org/officeDocument/2006/relationships/tags" Target="../tags/tag2260.xml"/><Relationship Id="rId17" Type="http://schemas.openxmlformats.org/officeDocument/2006/relationships/tags" Target="../tags/tag2261.xml"/><Relationship Id="rId18" Type="http://schemas.openxmlformats.org/officeDocument/2006/relationships/tags" Target="../tags/tag2262.xml"/><Relationship Id="rId19" Type="http://schemas.openxmlformats.org/officeDocument/2006/relationships/tags" Target="../tags/tag2263.xml"/><Relationship Id="rId30" Type="http://schemas.openxmlformats.org/officeDocument/2006/relationships/tags" Target="../tags/tag2274.xml"/><Relationship Id="rId31" Type="http://schemas.openxmlformats.org/officeDocument/2006/relationships/tags" Target="../tags/tag2275.xml"/><Relationship Id="rId32" Type="http://schemas.openxmlformats.org/officeDocument/2006/relationships/tags" Target="../tags/tag2276.xml"/><Relationship Id="rId33" Type="http://schemas.openxmlformats.org/officeDocument/2006/relationships/tags" Target="../tags/tag2277.xml"/><Relationship Id="rId34" Type="http://schemas.openxmlformats.org/officeDocument/2006/relationships/tags" Target="../tags/tag2278.xml"/><Relationship Id="rId35" Type="http://schemas.openxmlformats.org/officeDocument/2006/relationships/tags" Target="../tags/tag2279.xml"/><Relationship Id="rId36" Type="http://schemas.openxmlformats.org/officeDocument/2006/relationships/tags" Target="../tags/tag2280.xml"/><Relationship Id="rId37" Type="http://schemas.openxmlformats.org/officeDocument/2006/relationships/tags" Target="../tags/tag2281.xml"/><Relationship Id="rId38" Type="http://schemas.openxmlformats.org/officeDocument/2006/relationships/tags" Target="../tags/tag2282.xml"/><Relationship Id="rId39" Type="http://schemas.openxmlformats.org/officeDocument/2006/relationships/tags" Target="../tags/tag2283.xml"/><Relationship Id="rId50" Type="http://schemas.openxmlformats.org/officeDocument/2006/relationships/tags" Target="../tags/tag2294.xml"/><Relationship Id="rId51" Type="http://schemas.openxmlformats.org/officeDocument/2006/relationships/tags" Target="../tags/tag2295.xml"/><Relationship Id="rId52" Type="http://schemas.openxmlformats.org/officeDocument/2006/relationships/tags" Target="../tags/tag2296.xml"/><Relationship Id="rId53" Type="http://schemas.openxmlformats.org/officeDocument/2006/relationships/tags" Target="../tags/tag2297.xml"/><Relationship Id="rId54" Type="http://schemas.openxmlformats.org/officeDocument/2006/relationships/tags" Target="../tags/tag2298.xml"/><Relationship Id="rId55" Type="http://schemas.openxmlformats.org/officeDocument/2006/relationships/tags" Target="../tags/tag2299.xml"/><Relationship Id="rId56" Type="http://schemas.openxmlformats.org/officeDocument/2006/relationships/tags" Target="../tags/tag2300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r4stats.com/articles/popularity/" TargetMode="External"/><Relationship Id="rId59" Type="http://schemas.openxmlformats.org/officeDocument/2006/relationships/hyperlink" Target="http://r4stats.com/articles/how-to-search-for-analytics-articles/" TargetMode="External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2264.xml"/><Relationship Id="rId21" Type="http://schemas.openxmlformats.org/officeDocument/2006/relationships/tags" Target="../tags/tag2265.xml"/><Relationship Id="rId22" Type="http://schemas.openxmlformats.org/officeDocument/2006/relationships/tags" Target="../tags/tag2266.xml"/><Relationship Id="rId23" Type="http://schemas.openxmlformats.org/officeDocument/2006/relationships/tags" Target="../tags/tag2267.xml"/><Relationship Id="rId24" Type="http://schemas.openxmlformats.org/officeDocument/2006/relationships/tags" Target="../tags/tag2268.xml"/><Relationship Id="rId25" Type="http://schemas.openxmlformats.org/officeDocument/2006/relationships/tags" Target="../tags/tag2269.xml"/><Relationship Id="rId26" Type="http://schemas.openxmlformats.org/officeDocument/2006/relationships/tags" Target="../tags/tag2270.xml"/><Relationship Id="rId27" Type="http://schemas.openxmlformats.org/officeDocument/2006/relationships/tags" Target="../tags/tag2271.xml"/><Relationship Id="rId28" Type="http://schemas.openxmlformats.org/officeDocument/2006/relationships/tags" Target="../tags/tag2272.xml"/><Relationship Id="rId29" Type="http://schemas.openxmlformats.org/officeDocument/2006/relationships/tags" Target="../tags/tag2273.xml"/><Relationship Id="rId40" Type="http://schemas.openxmlformats.org/officeDocument/2006/relationships/tags" Target="../tags/tag2284.xml"/><Relationship Id="rId41" Type="http://schemas.openxmlformats.org/officeDocument/2006/relationships/tags" Target="../tags/tag2285.xml"/><Relationship Id="rId42" Type="http://schemas.openxmlformats.org/officeDocument/2006/relationships/tags" Target="../tags/tag2286.xml"/><Relationship Id="rId43" Type="http://schemas.openxmlformats.org/officeDocument/2006/relationships/tags" Target="../tags/tag2287.xml"/><Relationship Id="rId44" Type="http://schemas.openxmlformats.org/officeDocument/2006/relationships/tags" Target="../tags/tag2288.xml"/><Relationship Id="rId45" Type="http://schemas.openxmlformats.org/officeDocument/2006/relationships/tags" Target="../tags/tag2289.xml"/><Relationship Id="rId46" Type="http://schemas.openxmlformats.org/officeDocument/2006/relationships/tags" Target="../tags/tag2290.xml"/><Relationship Id="rId47" Type="http://schemas.openxmlformats.org/officeDocument/2006/relationships/tags" Target="../tags/tag2291.xml"/><Relationship Id="rId48" Type="http://schemas.openxmlformats.org/officeDocument/2006/relationships/tags" Target="../tags/tag2292.xml"/><Relationship Id="rId49" Type="http://schemas.openxmlformats.org/officeDocument/2006/relationships/tags" Target="../tags/tag2293.xml"/><Relationship Id="rId60" Type="http://schemas.openxmlformats.org/officeDocument/2006/relationships/image" Target="../media/image27.tiff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42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301.xml"/><Relationship Id="rId2" Type="http://schemas.openxmlformats.org/officeDocument/2006/relationships/tags" Target="../tags/tag2302.xml"/><Relationship Id="rId3" Type="http://schemas.openxmlformats.org/officeDocument/2006/relationships/tags" Target="../tags/tag2303.xml"/><Relationship Id="rId4" Type="http://schemas.openxmlformats.org/officeDocument/2006/relationships/tags" Target="../tags/tag2304.xml"/><Relationship Id="rId5" Type="http://schemas.openxmlformats.org/officeDocument/2006/relationships/tags" Target="../tags/tag2305.xml"/><Relationship Id="rId6" Type="http://schemas.openxmlformats.org/officeDocument/2006/relationships/tags" Target="../tags/tag2306.xml"/><Relationship Id="rId7" Type="http://schemas.openxmlformats.org/officeDocument/2006/relationships/tags" Target="../tags/tag2307.xml"/><Relationship Id="rId8" Type="http://schemas.openxmlformats.org/officeDocument/2006/relationships/tags" Target="../tags/tag2308.xml"/><Relationship Id="rId9" Type="http://schemas.openxmlformats.org/officeDocument/2006/relationships/tags" Target="../tags/tag2309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2310.xml"/><Relationship Id="rId11" Type="http://schemas.openxmlformats.org/officeDocument/2006/relationships/tags" Target="../tags/tag2311.xml"/><Relationship Id="rId12" Type="http://schemas.openxmlformats.org/officeDocument/2006/relationships/tags" Target="../tags/tag2312.xml"/><Relationship Id="rId13" Type="http://schemas.openxmlformats.org/officeDocument/2006/relationships/tags" Target="../tags/tag2313.xml"/><Relationship Id="rId14" Type="http://schemas.openxmlformats.org/officeDocument/2006/relationships/tags" Target="../tags/tag2314.xml"/><Relationship Id="rId15" Type="http://schemas.openxmlformats.org/officeDocument/2006/relationships/tags" Target="../tags/tag2315.xml"/><Relationship Id="rId16" Type="http://schemas.openxmlformats.org/officeDocument/2006/relationships/tags" Target="../tags/tag2316.xml"/><Relationship Id="rId17" Type="http://schemas.openxmlformats.org/officeDocument/2006/relationships/tags" Target="../tags/tag2317.xml"/><Relationship Id="rId18" Type="http://schemas.openxmlformats.org/officeDocument/2006/relationships/tags" Target="../tags/tag2318.xml"/><Relationship Id="rId19" Type="http://schemas.openxmlformats.org/officeDocument/2006/relationships/tags" Target="../tags/tag2319.xml"/><Relationship Id="rId30" Type="http://schemas.openxmlformats.org/officeDocument/2006/relationships/tags" Target="../tags/tag2330.xml"/><Relationship Id="rId31" Type="http://schemas.openxmlformats.org/officeDocument/2006/relationships/tags" Target="../tags/tag2331.xml"/><Relationship Id="rId32" Type="http://schemas.openxmlformats.org/officeDocument/2006/relationships/tags" Target="../tags/tag2332.xml"/><Relationship Id="rId33" Type="http://schemas.openxmlformats.org/officeDocument/2006/relationships/tags" Target="../tags/tag2333.xml"/><Relationship Id="rId34" Type="http://schemas.openxmlformats.org/officeDocument/2006/relationships/tags" Target="../tags/tag2334.xml"/><Relationship Id="rId35" Type="http://schemas.openxmlformats.org/officeDocument/2006/relationships/tags" Target="../tags/tag2335.xml"/><Relationship Id="rId36" Type="http://schemas.openxmlformats.org/officeDocument/2006/relationships/tags" Target="../tags/tag2336.xml"/><Relationship Id="rId37" Type="http://schemas.openxmlformats.org/officeDocument/2006/relationships/tags" Target="../tags/tag2337.xml"/><Relationship Id="rId38" Type="http://schemas.openxmlformats.org/officeDocument/2006/relationships/tags" Target="../tags/tag2338.xml"/><Relationship Id="rId39" Type="http://schemas.openxmlformats.org/officeDocument/2006/relationships/tags" Target="../tags/tag2339.xml"/><Relationship Id="rId50" Type="http://schemas.openxmlformats.org/officeDocument/2006/relationships/tags" Target="../tags/tag2350.xml"/><Relationship Id="rId51" Type="http://schemas.openxmlformats.org/officeDocument/2006/relationships/tags" Target="../tags/tag2351.xml"/><Relationship Id="rId52" Type="http://schemas.openxmlformats.org/officeDocument/2006/relationships/tags" Target="../tags/tag2352.xml"/><Relationship Id="rId53" Type="http://schemas.openxmlformats.org/officeDocument/2006/relationships/tags" Target="../tags/tag2353.xml"/><Relationship Id="rId54" Type="http://schemas.openxmlformats.org/officeDocument/2006/relationships/tags" Target="../tags/tag2354.xml"/><Relationship Id="rId55" Type="http://schemas.openxmlformats.org/officeDocument/2006/relationships/tags" Target="../tags/tag2355.xml"/><Relationship Id="rId56" Type="http://schemas.openxmlformats.org/officeDocument/2006/relationships/tags" Target="../tags/tag2356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r4stats.com/articles/popularity/" TargetMode="External"/><Relationship Id="rId59" Type="http://schemas.openxmlformats.org/officeDocument/2006/relationships/image" Target="../media/image28.tiff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112" Type="http://schemas.openxmlformats.org/officeDocument/2006/relationships/comments" Target="../comments/comment4.xml"/><Relationship Id="rId20" Type="http://schemas.openxmlformats.org/officeDocument/2006/relationships/tags" Target="../tags/tag2320.xml"/><Relationship Id="rId21" Type="http://schemas.openxmlformats.org/officeDocument/2006/relationships/tags" Target="../tags/tag2321.xml"/><Relationship Id="rId22" Type="http://schemas.openxmlformats.org/officeDocument/2006/relationships/tags" Target="../tags/tag2322.xml"/><Relationship Id="rId23" Type="http://schemas.openxmlformats.org/officeDocument/2006/relationships/tags" Target="../tags/tag2323.xml"/><Relationship Id="rId24" Type="http://schemas.openxmlformats.org/officeDocument/2006/relationships/tags" Target="../tags/tag2324.xml"/><Relationship Id="rId25" Type="http://schemas.openxmlformats.org/officeDocument/2006/relationships/tags" Target="../tags/tag2325.xml"/><Relationship Id="rId26" Type="http://schemas.openxmlformats.org/officeDocument/2006/relationships/tags" Target="../tags/tag2326.xml"/><Relationship Id="rId27" Type="http://schemas.openxmlformats.org/officeDocument/2006/relationships/tags" Target="../tags/tag2327.xml"/><Relationship Id="rId28" Type="http://schemas.openxmlformats.org/officeDocument/2006/relationships/tags" Target="../tags/tag2328.xml"/><Relationship Id="rId29" Type="http://schemas.openxmlformats.org/officeDocument/2006/relationships/tags" Target="../tags/tag2329.xml"/><Relationship Id="rId40" Type="http://schemas.openxmlformats.org/officeDocument/2006/relationships/tags" Target="../tags/tag2340.xml"/><Relationship Id="rId41" Type="http://schemas.openxmlformats.org/officeDocument/2006/relationships/tags" Target="../tags/tag2341.xml"/><Relationship Id="rId42" Type="http://schemas.openxmlformats.org/officeDocument/2006/relationships/tags" Target="../tags/tag2342.xml"/><Relationship Id="rId43" Type="http://schemas.openxmlformats.org/officeDocument/2006/relationships/tags" Target="../tags/tag2343.xml"/><Relationship Id="rId44" Type="http://schemas.openxmlformats.org/officeDocument/2006/relationships/tags" Target="../tags/tag2344.xml"/><Relationship Id="rId45" Type="http://schemas.openxmlformats.org/officeDocument/2006/relationships/tags" Target="../tags/tag2345.xml"/><Relationship Id="rId46" Type="http://schemas.openxmlformats.org/officeDocument/2006/relationships/tags" Target="../tags/tag2346.xml"/><Relationship Id="rId47" Type="http://schemas.openxmlformats.org/officeDocument/2006/relationships/tags" Target="../tags/tag2347.xml"/><Relationship Id="rId48" Type="http://schemas.openxmlformats.org/officeDocument/2006/relationships/tags" Target="../tags/tag2348.xml"/><Relationship Id="rId49" Type="http://schemas.openxmlformats.org/officeDocument/2006/relationships/tags" Target="../tags/tag2349.xml"/><Relationship Id="rId60" Type="http://schemas.openxmlformats.org/officeDocument/2006/relationships/image" Target="../media/image29.tiff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43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357.xml"/><Relationship Id="rId2" Type="http://schemas.openxmlformats.org/officeDocument/2006/relationships/tags" Target="../tags/tag2358.xml"/><Relationship Id="rId3" Type="http://schemas.openxmlformats.org/officeDocument/2006/relationships/tags" Target="../tags/tag2359.xml"/><Relationship Id="rId4" Type="http://schemas.openxmlformats.org/officeDocument/2006/relationships/tags" Target="../tags/tag2360.xml"/><Relationship Id="rId5" Type="http://schemas.openxmlformats.org/officeDocument/2006/relationships/tags" Target="../tags/tag2361.xml"/><Relationship Id="rId6" Type="http://schemas.openxmlformats.org/officeDocument/2006/relationships/tags" Target="../tags/tag2362.xml"/><Relationship Id="rId7" Type="http://schemas.openxmlformats.org/officeDocument/2006/relationships/tags" Target="../tags/tag2363.xml"/><Relationship Id="rId8" Type="http://schemas.openxmlformats.org/officeDocument/2006/relationships/tags" Target="../tags/tag2364.xml"/><Relationship Id="rId9" Type="http://schemas.openxmlformats.org/officeDocument/2006/relationships/tags" Target="../tags/tag2365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2366.xml"/><Relationship Id="rId11" Type="http://schemas.openxmlformats.org/officeDocument/2006/relationships/tags" Target="../tags/tag2367.xml"/><Relationship Id="rId12" Type="http://schemas.openxmlformats.org/officeDocument/2006/relationships/tags" Target="../tags/tag2368.xml"/><Relationship Id="rId13" Type="http://schemas.openxmlformats.org/officeDocument/2006/relationships/tags" Target="../tags/tag2369.xml"/><Relationship Id="rId14" Type="http://schemas.openxmlformats.org/officeDocument/2006/relationships/tags" Target="../tags/tag2370.xml"/><Relationship Id="rId15" Type="http://schemas.openxmlformats.org/officeDocument/2006/relationships/tags" Target="../tags/tag2371.xml"/><Relationship Id="rId16" Type="http://schemas.openxmlformats.org/officeDocument/2006/relationships/tags" Target="../tags/tag2372.xml"/><Relationship Id="rId17" Type="http://schemas.openxmlformats.org/officeDocument/2006/relationships/tags" Target="../tags/tag2373.xml"/><Relationship Id="rId18" Type="http://schemas.openxmlformats.org/officeDocument/2006/relationships/tags" Target="../tags/tag2374.xml"/><Relationship Id="rId19" Type="http://schemas.openxmlformats.org/officeDocument/2006/relationships/tags" Target="../tags/tag2375.xml"/><Relationship Id="rId30" Type="http://schemas.openxmlformats.org/officeDocument/2006/relationships/tags" Target="../tags/tag2386.xml"/><Relationship Id="rId31" Type="http://schemas.openxmlformats.org/officeDocument/2006/relationships/tags" Target="../tags/tag2387.xml"/><Relationship Id="rId32" Type="http://schemas.openxmlformats.org/officeDocument/2006/relationships/tags" Target="../tags/tag2388.xml"/><Relationship Id="rId33" Type="http://schemas.openxmlformats.org/officeDocument/2006/relationships/tags" Target="../tags/tag2389.xml"/><Relationship Id="rId34" Type="http://schemas.openxmlformats.org/officeDocument/2006/relationships/tags" Target="../tags/tag2390.xml"/><Relationship Id="rId35" Type="http://schemas.openxmlformats.org/officeDocument/2006/relationships/tags" Target="../tags/tag2391.xml"/><Relationship Id="rId36" Type="http://schemas.openxmlformats.org/officeDocument/2006/relationships/tags" Target="../tags/tag2392.xml"/><Relationship Id="rId37" Type="http://schemas.openxmlformats.org/officeDocument/2006/relationships/tags" Target="../tags/tag2393.xml"/><Relationship Id="rId38" Type="http://schemas.openxmlformats.org/officeDocument/2006/relationships/tags" Target="../tags/tag2394.xml"/><Relationship Id="rId39" Type="http://schemas.openxmlformats.org/officeDocument/2006/relationships/tags" Target="../tags/tag2395.xml"/><Relationship Id="rId50" Type="http://schemas.openxmlformats.org/officeDocument/2006/relationships/tags" Target="../tags/tag2406.xml"/><Relationship Id="rId51" Type="http://schemas.openxmlformats.org/officeDocument/2006/relationships/tags" Target="../tags/tag2407.xml"/><Relationship Id="rId52" Type="http://schemas.openxmlformats.org/officeDocument/2006/relationships/tags" Target="../tags/tag2408.xml"/><Relationship Id="rId53" Type="http://schemas.openxmlformats.org/officeDocument/2006/relationships/tags" Target="../tags/tag2409.xml"/><Relationship Id="rId54" Type="http://schemas.openxmlformats.org/officeDocument/2006/relationships/tags" Target="../tags/tag2410.xml"/><Relationship Id="rId55" Type="http://schemas.openxmlformats.org/officeDocument/2006/relationships/tags" Target="../tags/tag2411.xml"/><Relationship Id="rId56" Type="http://schemas.openxmlformats.org/officeDocument/2006/relationships/tags" Target="../tags/tag2412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r4stats.com/articles/popularity/" TargetMode="External"/><Relationship Id="rId59" Type="http://schemas.openxmlformats.org/officeDocument/2006/relationships/image" Target="../media/image30.png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2376.xml"/><Relationship Id="rId21" Type="http://schemas.openxmlformats.org/officeDocument/2006/relationships/tags" Target="../tags/tag2377.xml"/><Relationship Id="rId22" Type="http://schemas.openxmlformats.org/officeDocument/2006/relationships/tags" Target="../tags/tag2378.xml"/><Relationship Id="rId23" Type="http://schemas.openxmlformats.org/officeDocument/2006/relationships/tags" Target="../tags/tag2379.xml"/><Relationship Id="rId24" Type="http://schemas.openxmlformats.org/officeDocument/2006/relationships/tags" Target="../tags/tag2380.xml"/><Relationship Id="rId25" Type="http://schemas.openxmlformats.org/officeDocument/2006/relationships/tags" Target="../tags/tag2381.xml"/><Relationship Id="rId26" Type="http://schemas.openxmlformats.org/officeDocument/2006/relationships/tags" Target="../tags/tag2382.xml"/><Relationship Id="rId27" Type="http://schemas.openxmlformats.org/officeDocument/2006/relationships/tags" Target="../tags/tag2383.xml"/><Relationship Id="rId28" Type="http://schemas.openxmlformats.org/officeDocument/2006/relationships/tags" Target="../tags/tag2384.xml"/><Relationship Id="rId29" Type="http://schemas.openxmlformats.org/officeDocument/2006/relationships/tags" Target="../tags/tag2385.xml"/><Relationship Id="rId40" Type="http://schemas.openxmlformats.org/officeDocument/2006/relationships/tags" Target="../tags/tag2396.xml"/><Relationship Id="rId41" Type="http://schemas.openxmlformats.org/officeDocument/2006/relationships/tags" Target="../tags/tag2397.xml"/><Relationship Id="rId42" Type="http://schemas.openxmlformats.org/officeDocument/2006/relationships/tags" Target="../tags/tag2398.xml"/><Relationship Id="rId43" Type="http://schemas.openxmlformats.org/officeDocument/2006/relationships/tags" Target="../tags/tag2399.xml"/><Relationship Id="rId44" Type="http://schemas.openxmlformats.org/officeDocument/2006/relationships/tags" Target="../tags/tag2400.xml"/><Relationship Id="rId45" Type="http://schemas.openxmlformats.org/officeDocument/2006/relationships/tags" Target="../tags/tag2401.xml"/><Relationship Id="rId46" Type="http://schemas.openxmlformats.org/officeDocument/2006/relationships/tags" Target="../tags/tag2402.xml"/><Relationship Id="rId47" Type="http://schemas.openxmlformats.org/officeDocument/2006/relationships/tags" Target="../tags/tag2403.xml"/><Relationship Id="rId48" Type="http://schemas.openxmlformats.org/officeDocument/2006/relationships/tags" Target="../tags/tag2404.xml"/><Relationship Id="rId49" Type="http://schemas.openxmlformats.org/officeDocument/2006/relationships/tags" Target="../tags/tag2405.xml"/><Relationship Id="rId60" Type="http://schemas.openxmlformats.org/officeDocument/2006/relationships/image" Target="../media/image31.png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44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413.xml"/><Relationship Id="rId2" Type="http://schemas.openxmlformats.org/officeDocument/2006/relationships/tags" Target="../tags/tag2414.xml"/><Relationship Id="rId3" Type="http://schemas.openxmlformats.org/officeDocument/2006/relationships/tags" Target="../tags/tag2415.xml"/><Relationship Id="rId4" Type="http://schemas.openxmlformats.org/officeDocument/2006/relationships/tags" Target="../tags/tag2416.xml"/><Relationship Id="rId5" Type="http://schemas.openxmlformats.org/officeDocument/2006/relationships/tags" Target="../tags/tag2417.xml"/><Relationship Id="rId6" Type="http://schemas.openxmlformats.org/officeDocument/2006/relationships/tags" Target="../tags/tag2418.xml"/><Relationship Id="rId7" Type="http://schemas.openxmlformats.org/officeDocument/2006/relationships/tags" Target="../tags/tag2419.xml"/><Relationship Id="rId8" Type="http://schemas.openxmlformats.org/officeDocument/2006/relationships/tags" Target="../tags/tag2420.xml"/><Relationship Id="rId9" Type="http://schemas.openxmlformats.org/officeDocument/2006/relationships/tags" Target="../tags/tag2421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422.xml"/><Relationship Id="rId11" Type="http://schemas.openxmlformats.org/officeDocument/2006/relationships/tags" Target="../tags/tag2423.xml"/><Relationship Id="rId12" Type="http://schemas.openxmlformats.org/officeDocument/2006/relationships/tags" Target="../tags/tag2424.xml"/><Relationship Id="rId13" Type="http://schemas.openxmlformats.org/officeDocument/2006/relationships/tags" Target="../tags/tag2425.xml"/><Relationship Id="rId14" Type="http://schemas.openxmlformats.org/officeDocument/2006/relationships/tags" Target="../tags/tag2426.xml"/><Relationship Id="rId15" Type="http://schemas.openxmlformats.org/officeDocument/2006/relationships/tags" Target="../tags/tag2427.xml"/><Relationship Id="rId16" Type="http://schemas.openxmlformats.org/officeDocument/2006/relationships/tags" Target="../tags/tag2428.xml"/><Relationship Id="rId17" Type="http://schemas.openxmlformats.org/officeDocument/2006/relationships/tags" Target="../tags/tag2429.xml"/><Relationship Id="rId18" Type="http://schemas.openxmlformats.org/officeDocument/2006/relationships/tags" Target="../tags/tag2430.xml"/><Relationship Id="rId19" Type="http://schemas.openxmlformats.org/officeDocument/2006/relationships/tags" Target="../tags/tag2431.xml"/><Relationship Id="rId30" Type="http://schemas.openxmlformats.org/officeDocument/2006/relationships/tags" Target="../tags/tag2442.xml"/><Relationship Id="rId31" Type="http://schemas.openxmlformats.org/officeDocument/2006/relationships/tags" Target="../tags/tag2443.xml"/><Relationship Id="rId32" Type="http://schemas.openxmlformats.org/officeDocument/2006/relationships/tags" Target="../tags/tag2444.xml"/><Relationship Id="rId33" Type="http://schemas.openxmlformats.org/officeDocument/2006/relationships/tags" Target="../tags/tag2445.xml"/><Relationship Id="rId34" Type="http://schemas.openxmlformats.org/officeDocument/2006/relationships/tags" Target="../tags/tag2446.xml"/><Relationship Id="rId35" Type="http://schemas.openxmlformats.org/officeDocument/2006/relationships/tags" Target="../tags/tag2447.xml"/><Relationship Id="rId36" Type="http://schemas.openxmlformats.org/officeDocument/2006/relationships/tags" Target="../tags/tag2448.xml"/><Relationship Id="rId37" Type="http://schemas.openxmlformats.org/officeDocument/2006/relationships/tags" Target="../tags/tag2449.xml"/><Relationship Id="rId38" Type="http://schemas.openxmlformats.org/officeDocument/2006/relationships/tags" Target="../tags/tag2450.xml"/><Relationship Id="rId39" Type="http://schemas.openxmlformats.org/officeDocument/2006/relationships/tags" Target="../tags/tag2451.xml"/><Relationship Id="rId50" Type="http://schemas.openxmlformats.org/officeDocument/2006/relationships/tags" Target="../tags/tag2462.xml"/><Relationship Id="rId51" Type="http://schemas.openxmlformats.org/officeDocument/2006/relationships/tags" Target="../tags/tag2463.xml"/><Relationship Id="rId52" Type="http://schemas.openxmlformats.org/officeDocument/2006/relationships/tags" Target="../tags/tag2464.xml"/><Relationship Id="rId53" Type="http://schemas.openxmlformats.org/officeDocument/2006/relationships/tags" Target="../tags/tag2465.xml"/><Relationship Id="rId54" Type="http://schemas.openxmlformats.org/officeDocument/2006/relationships/tags" Target="../tags/tag2466.xml"/><Relationship Id="rId55" Type="http://schemas.openxmlformats.org/officeDocument/2006/relationships/tags" Target="../tags/tag2467.xml"/><Relationship Id="rId56" Type="http://schemas.openxmlformats.org/officeDocument/2006/relationships/tags" Target="../tags/tag2468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r4stats.com/articles/popularity/" TargetMode="External"/><Relationship Id="rId59" Type="http://schemas.openxmlformats.org/officeDocument/2006/relationships/image" Target="../media/image32.png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432.xml"/><Relationship Id="rId21" Type="http://schemas.openxmlformats.org/officeDocument/2006/relationships/tags" Target="../tags/tag2433.xml"/><Relationship Id="rId22" Type="http://schemas.openxmlformats.org/officeDocument/2006/relationships/tags" Target="../tags/tag2434.xml"/><Relationship Id="rId23" Type="http://schemas.openxmlformats.org/officeDocument/2006/relationships/tags" Target="../tags/tag2435.xml"/><Relationship Id="rId24" Type="http://schemas.openxmlformats.org/officeDocument/2006/relationships/tags" Target="../tags/tag2436.xml"/><Relationship Id="rId25" Type="http://schemas.openxmlformats.org/officeDocument/2006/relationships/tags" Target="../tags/tag2437.xml"/><Relationship Id="rId26" Type="http://schemas.openxmlformats.org/officeDocument/2006/relationships/tags" Target="../tags/tag2438.xml"/><Relationship Id="rId27" Type="http://schemas.openxmlformats.org/officeDocument/2006/relationships/tags" Target="../tags/tag2439.xml"/><Relationship Id="rId28" Type="http://schemas.openxmlformats.org/officeDocument/2006/relationships/tags" Target="../tags/tag2440.xml"/><Relationship Id="rId29" Type="http://schemas.openxmlformats.org/officeDocument/2006/relationships/tags" Target="../tags/tag2441.xml"/><Relationship Id="rId40" Type="http://schemas.openxmlformats.org/officeDocument/2006/relationships/tags" Target="../tags/tag2452.xml"/><Relationship Id="rId41" Type="http://schemas.openxmlformats.org/officeDocument/2006/relationships/tags" Target="../tags/tag2453.xml"/><Relationship Id="rId42" Type="http://schemas.openxmlformats.org/officeDocument/2006/relationships/tags" Target="../tags/tag2454.xml"/><Relationship Id="rId43" Type="http://schemas.openxmlformats.org/officeDocument/2006/relationships/tags" Target="../tags/tag2455.xml"/><Relationship Id="rId44" Type="http://schemas.openxmlformats.org/officeDocument/2006/relationships/tags" Target="../tags/tag2456.xml"/><Relationship Id="rId45" Type="http://schemas.openxmlformats.org/officeDocument/2006/relationships/tags" Target="../tags/tag2457.xml"/><Relationship Id="rId46" Type="http://schemas.openxmlformats.org/officeDocument/2006/relationships/tags" Target="../tags/tag2458.xml"/><Relationship Id="rId47" Type="http://schemas.openxmlformats.org/officeDocument/2006/relationships/tags" Target="../tags/tag2459.xml"/><Relationship Id="rId48" Type="http://schemas.openxmlformats.org/officeDocument/2006/relationships/tags" Target="../tags/tag2460.xml"/><Relationship Id="rId49" Type="http://schemas.openxmlformats.org/officeDocument/2006/relationships/tags" Target="../tags/tag2461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45.xml.rels><?xml version="1.0" encoding="UTF-8" standalone="yes"?>
<Relationships xmlns="http://schemas.openxmlformats.org/package/2006/relationships"><Relationship Id="rId101" Type="http://schemas.openxmlformats.org/officeDocument/2006/relationships/slide" Target="slide41.xml"/><Relationship Id="rId102" Type="http://schemas.openxmlformats.org/officeDocument/2006/relationships/slide" Target="slide42.xml"/><Relationship Id="rId103" Type="http://schemas.openxmlformats.org/officeDocument/2006/relationships/slide" Target="slide43.xml"/><Relationship Id="rId104" Type="http://schemas.openxmlformats.org/officeDocument/2006/relationships/slide" Target="slide44.xml"/><Relationship Id="rId105" Type="http://schemas.openxmlformats.org/officeDocument/2006/relationships/slide" Target="slide45.xml"/><Relationship Id="rId106" Type="http://schemas.openxmlformats.org/officeDocument/2006/relationships/slide" Target="slide46.xml"/><Relationship Id="rId107" Type="http://schemas.openxmlformats.org/officeDocument/2006/relationships/slide" Target="slide47.xml"/><Relationship Id="rId1" Type="http://schemas.openxmlformats.org/officeDocument/2006/relationships/tags" Target="../tags/tag2469.xml"/><Relationship Id="rId2" Type="http://schemas.openxmlformats.org/officeDocument/2006/relationships/tags" Target="../tags/tag2470.xml"/><Relationship Id="rId3" Type="http://schemas.openxmlformats.org/officeDocument/2006/relationships/tags" Target="../tags/tag2471.xml"/><Relationship Id="rId4" Type="http://schemas.openxmlformats.org/officeDocument/2006/relationships/tags" Target="../tags/tag2472.xml"/><Relationship Id="rId5" Type="http://schemas.openxmlformats.org/officeDocument/2006/relationships/tags" Target="../tags/tag2473.xml"/><Relationship Id="rId6" Type="http://schemas.openxmlformats.org/officeDocument/2006/relationships/tags" Target="../tags/tag2474.xml"/><Relationship Id="rId7" Type="http://schemas.openxmlformats.org/officeDocument/2006/relationships/tags" Target="../tags/tag2475.xml"/><Relationship Id="rId8" Type="http://schemas.openxmlformats.org/officeDocument/2006/relationships/tags" Target="../tags/tag2476.xml"/><Relationship Id="rId9" Type="http://schemas.openxmlformats.org/officeDocument/2006/relationships/tags" Target="../tags/tag2477.xml"/><Relationship Id="rId108" Type="http://schemas.openxmlformats.org/officeDocument/2006/relationships/slide" Target="slide48.xml"/><Relationship Id="rId109" Type="http://schemas.openxmlformats.org/officeDocument/2006/relationships/slide" Target="slide49.xml"/><Relationship Id="rId10" Type="http://schemas.openxmlformats.org/officeDocument/2006/relationships/tags" Target="../tags/tag2478.xml"/><Relationship Id="rId11" Type="http://schemas.openxmlformats.org/officeDocument/2006/relationships/tags" Target="../tags/tag2479.xml"/><Relationship Id="rId12" Type="http://schemas.openxmlformats.org/officeDocument/2006/relationships/tags" Target="../tags/tag2480.xml"/><Relationship Id="rId13" Type="http://schemas.openxmlformats.org/officeDocument/2006/relationships/tags" Target="../tags/tag2481.xml"/><Relationship Id="rId14" Type="http://schemas.openxmlformats.org/officeDocument/2006/relationships/tags" Target="../tags/tag2482.xml"/><Relationship Id="rId15" Type="http://schemas.openxmlformats.org/officeDocument/2006/relationships/tags" Target="../tags/tag2483.xml"/><Relationship Id="rId16" Type="http://schemas.openxmlformats.org/officeDocument/2006/relationships/tags" Target="../tags/tag2484.xml"/><Relationship Id="rId17" Type="http://schemas.openxmlformats.org/officeDocument/2006/relationships/tags" Target="../tags/tag2485.xml"/><Relationship Id="rId18" Type="http://schemas.openxmlformats.org/officeDocument/2006/relationships/tags" Target="../tags/tag2486.xml"/><Relationship Id="rId19" Type="http://schemas.openxmlformats.org/officeDocument/2006/relationships/tags" Target="../tags/tag2487.xml"/><Relationship Id="rId30" Type="http://schemas.openxmlformats.org/officeDocument/2006/relationships/tags" Target="../tags/tag2498.xml"/><Relationship Id="rId31" Type="http://schemas.openxmlformats.org/officeDocument/2006/relationships/tags" Target="../tags/tag2499.xml"/><Relationship Id="rId32" Type="http://schemas.openxmlformats.org/officeDocument/2006/relationships/tags" Target="../tags/tag2500.xml"/><Relationship Id="rId33" Type="http://schemas.openxmlformats.org/officeDocument/2006/relationships/tags" Target="../tags/tag2501.xml"/><Relationship Id="rId34" Type="http://schemas.openxmlformats.org/officeDocument/2006/relationships/tags" Target="../tags/tag2502.xml"/><Relationship Id="rId35" Type="http://schemas.openxmlformats.org/officeDocument/2006/relationships/tags" Target="../tags/tag2503.xml"/><Relationship Id="rId36" Type="http://schemas.openxmlformats.org/officeDocument/2006/relationships/tags" Target="../tags/tag2504.xml"/><Relationship Id="rId37" Type="http://schemas.openxmlformats.org/officeDocument/2006/relationships/tags" Target="../tags/tag2505.xml"/><Relationship Id="rId38" Type="http://schemas.openxmlformats.org/officeDocument/2006/relationships/tags" Target="../tags/tag2506.xml"/><Relationship Id="rId39" Type="http://schemas.openxmlformats.org/officeDocument/2006/relationships/tags" Target="../tags/tag2507.xml"/><Relationship Id="rId50" Type="http://schemas.openxmlformats.org/officeDocument/2006/relationships/tags" Target="../tags/tag2518.xml"/><Relationship Id="rId51" Type="http://schemas.openxmlformats.org/officeDocument/2006/relationships/tags" Target="../tags/tag2519.xml"/><Relationship Id="rId52" Type="http://schemas.openxmlformats.org/officeDocument/2006/relationships/tags" Target="../tags/tag2520.xml"/><Relationship Id="rId53" Type="http://schemas.openxmlformats.org/officeDocument/2006/relationships/tags" Target="../tags/tag2521.xml"/><Relationship Id="rId54" Type="http://schemas.openxmlformats.org/officeDocument/2006/relationships/tags" Target="../tags/tag2522.xml"/><Relationship Id="rId55" Type="http://schemas.openxmlformats.org/officeDocument/2006/relationships/tags" Target="../tags/tag2523.xml"/><Relationship Id="rId56" Type="http://schemas.openxmlformats.org/officeDocument/2006/relationships/tags" Target="../tags/tag2524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://cran.r-project.org/web/views/" TargetMode="External"/><Relationship Id="rId59" Type="http://schemas.openxmlformats.org/officeDocument/2006/relationships/image" Target="../media/image33.png"/><Relationship Id="rId70" Type="http://schemas.openxmlformats.org/officeDocument/2006/relationships/slide" Target="slide10.xml"/><Relationship Id="rId71" Type="http://schemas.openxmlformats.org/officeDocument/2006/relationships/slide" Target="slide11.xml"/><Relationship Id="rId72" Type="http://schemas.openxmlformats.org/officeDocument/2006/relationships/slide" Target="slide12.xml"/><Relationship Id="rId73" Type="http://schemas.openxmlformats.org/officeDocument/2006/relationships/slide" Target="slide13.xml"/><Relationship Id="rId74" Type="http://schemas.openxmlformats.org/officeDocument/2006/relationships/slide" Target="slide14.xml"/><Relationship Id="rId75" Type="http://schemas.openxmlformats.org/officeDocument/2006/relationships/slide" Target="slide15.xml"/><Relationship Id="rId76" Type="http://schemas.openxmlformats.org/officeDocument/2006/relationships/slide" Target="slide16.xml"/><Relationship Id="rId77" Type="http://schemas.openxmlformats.org/officeDocument/2006/relationships/slide" Target="slide17.xml"/><Relationship Id="rId78" Type="http://schemas.openxmlformats.org/officeDocument/2006/relationships/slide" Target="slide18.xml"/><Relationship Id="rId79" Type="http://schemas.openxmlformats.org/officeDocument/2006/relationships/slide" Target="slide19.xml"/><Relationship Id="rId110" Type="http://schemas.openxmlformats.org/officeDocument/2006/relationships/slide" Target="slide50.xml"/><Relationship Id="rId90" Type="http://schemas.openxmlformats.org/officeDocument/2006/relationships/slide" Target="slide30.xml"/><Relationship Id="rId91" Type="http://schemas.openxmlformats.org/officeDocument/2006/relationships/slide" Target="slide31.xml"/><Relationship Id="rId92" Type="http://schemas.openxmlformats.org/officeDocument/2006/relationships/slide" Target="slide32.xml"/><Relationship Id="rId93" Type="http://schemas.openxmlformats.org/officeDocument/2006/relationships/slide" Target="slide33.xml"/><Relationship Id="rId94" Type="http://schemas.openxmlformats.org/officeDocument/2006/relationships/slide" Target="slide34.xml"/><Relationship Id="rId95" Type="http://schemas.openxmlformats.org/officeDocument/2006/relationships/slide" Target="slide35.xml"/><Relationship Id="rId96" Type="http://schemas.openxmlformats.org/officeDocument/2006/relationships/slide" Target="slide36.xml"/><Relationship Id="rId97" Type="http://schemas.openxmlformats.org/officeDocument/2006/relationships/slide" Target="slide37.xml"/><Relationship Id="rId98" Type="http://schemas.openxmlformats.org/officeDocument/2006/relationships/slide" Target="slide38.xml"/><Relationship Id="rId99" Type="http://schemas.openxmlformats.org/officeDocument/2006/relationships/slide" Target="slide39.xml"/><Relationship Id="rId111" Type="http://schemas.openxmlformats.org/officeDocument/2006/relationships/slide" Target="slide51.xml"/><Relationship Id="rId20" Type="http://schemas.openxmlformats.org/officeDocument/2006/relationships/tags" Target="../tags/tag2488.xml"/><Relationship Id="rId21" Type="http://schemas.openxmlformats.org/officeDocument/2006/relationships/tags" Target="../tags/tag2489.xml"/><Relationship Id="rId22" Type="http://schemas.openxmlformats.org/officeDocument/2006/relationships/tags" Target="../tags/tag2490.xml"/><Relationship Id="rId23" Type="http://schemas.openxmlformats.org/officeDocument/2006/relationships/tags" Target="../tags/tag2491.xml"/><Relationship Id="rId24" Type="http://schemas.openxmlformats.org/officeDocument/2006/relationships/tags" Target="../tags/tag2492.xml"/><Relationship Id="rId25" Type="http://schemas.openxmlformats.org/officeDocument/2006/relationships/tags" Target="../tags/tag2493.xml"/><Relationship Id="rId26" Type="http://schemas.openxmlformats.org/officeDocument/2006/relationships/tags" Target="../tags/tag2494.xml"/><Relationship Id="rId27" Type="http://schemas.openxmlformats.org/officeDocument/2006/relationships/tags" Target="../tags/tag2495.xml"/><Relationship Id="rId28" Type="http://schemas.openxmlformats.org/officeDocument/2006/relationships/tags" Target="../tags/tag2496.xml"/><Relationship Id="rId29" Type="http://schemas.openxmlformats.org/officeDocument/2006/relationships/tags" Target="../tags/tag2497.xml"/><Relationship Id="rId40" Type="http://schemas.openxmlformats.org/officeDocument/2006/relationships/tags" Target="../tags/tag2508.xml"/><Relationship Id="rId41" Type="http://schemas.openxmlformats.org/officeDocument/2006/relationships/tags" Target="../tags/tag2509.xml"/><Relationship Id="rId42" Type="http://schemas.openxmlformats.org/officeDocument/2006/relationships/tags" Target="../tags/tag2510.xml"/><Relationship Id="rId43" Type="http://schemas.openxmlformats.org/officeDocument/2006/relationships/tags" Target="../tags/tag2511.xml"/><Relationship Id="rId44" Type="http://schemas.openxmlformats.org/officeDocument/2006/relationships/tags" Target="../tags/tag2512.xml"/><Relationship Id="rId45" Type="http://schemas.openxmlformats.org/officeDocument/2006/relationships/tags" Target="../tags/tag2513.xml"/><Relationship Id="rId46" Type="http://schemas.openxmlformats.org/officeDocument/2006/relationships/tags" Target="../tags/tag2514.xml"/><Relationship Id="rId47" Type="http://schemas.openxmlformats.org/officeDocument/2006/relationships/tags" Target="../tags/tag2515.xml"/><Relationship Id="rId48" Type="http://schemas.openxmlformats.org/officeDocument/2006/relationships/tags" Target="../tags/tag2516.xml"/><Relationship Id="rId49" Type="http://schemas.openxmlformats.org/officeDocument/2006/relationships/tags" Target="../tags/tag2517.xml"/><Relationship Id="rId60" Type="http://schemas.openxmlformats.org/officeDocument/2006/relationships/hyperlink" Target="http://r4stats.com/articles/popularity/" TargetMode="External"/><Relationship Id="rId61" Type="http://schemas.openxmlformats.org/officeDocument/2006/relationships/slide" Target="slide1.xml"/><Relationship Id="rId62" Type="http://schemas.openxmlformats.org/officeDocument/2006/relationships/slide" Target="slide2.xml"/><Relationship Id="rId63" Type="http://schemas.openxmlformats.org/officeDocument/2006/relationships/slide" Target="slide3.xml"/><Relationship Id="rId64" Type="http://schemas.openxmlformats.org/officeDocument/2006/relationships/slide" Target="slide4.xml"/><Relationship Id="rId65" Type="http://schemas.openxmlformats.org/officeDocument/2006/relationships/slide" Target="slide5.xml"/><Relationship Id="rId66" Type="http://schemas.openxmlformats.org/officeDocument/2006/relationships/slide" Target="slide6.xml"/><Relationship Id="rId67" Type="http://schemas.openxmlformats.org/officeDocument/2006/relationships/slide" Target="slide7.xml"/><Relationship Id="rId68" Type="http://schemas.openxmlformats.org/officeDocument/2006/relationships/slide" Target="slide8.xml"/><Relationship Id="rId69" Type="http://schemas.openxmlformats.org/officeDocument/2006/relationships/slide" Target="slide9.xml"/><Relationship Id="rId100" Type="http://schemas.openxmlformats.org/officeDocument/2006/relationships/slide" Target="slide40.xml"/><Relationship Id="rId80" Type="http://schemas.openxmlformats.org/officeDocument/2006/relationships/slide" Target="slide20.xml"/><Relationship Id="rId81" Type="http://schemas.openxmlformats.org/officeDocument/2006/relationships/slide" Target="slide21.xml"/><Relationship Id="rId82" Type="http://schemas.openxmlformats.org/officeDocument/2006/relationships/slide" Target="slide22.xml"/><Relationship Id="rId83" Type="http://schemas.openxmlformats.org/officeDocument/2006/relationships/slide" Target="slide23.xml"/><Relationship Id="rId84" Type="http://schemas.openxmlformats.org/officeDocument/2006/relationships/slide" Target="slide24.xml"/><Relationship Id="rId85" Type="http://schemas.openxmlformats.org/officeDocument/2006/relationships/slide" Target="slide25.xml"/><Relationship Id="rId86" Type="http://schemas.openxmlformats.org/officeDocument/2006/relationships/slide" Target="slide26.xml"/><Relationship Id="rId87" Type="http://schemas.openxmlformats.org/officeDocument/2006/relationships/slide" Target="slide27.xml"/><Relationship Id="rId88" Type="http://schemas.openxmlformats.org/officeDocument/2006/relationships/slide" Target="slide28.xml"/><Relationship Id="rId89" Type="http://schemas.openxmlformats.org/officeDocument/2006/relationships/slide" Target="slide29.xml"/></Relationships>
</file>

<file path=ppt/slides/_rels/slide46.xml.rels><?xml version="1.0" encoding="UTF-8" standalone="yes"?>
<Relationships xmlns="http://schemas.openxmlformats.org/package/2006/relationships"><Relationship Id="rId10" Type="http://schemas.openxmlformats.org/officeDocument/2006/relationships/tags" Target="../tags/tag2534.xml"/><Relationship Id="rId11" Type="http://schemas.openxmlformats.org/officeDocument/2006/relationships/tags" Target="../tags/tag2535.xml"/><Relationship Id="rId12" Type="http://schemas.openxmlformats.org/officeDocument/2006/relationships/tags" Target="../tags/tag2536.xml"/><Relationship Id="rId13" Type="http://schemas.openxmlformats.org/officeDocument/2006/relationships/tags" Target="../tags/tag2537.xml"/><Relationship Id="rId14" Type="http://schemas.openxmlformats.org/officeDocument/2006/relationships/tags" Target="../tags/tag2538.xml"/><Relationship Id="rId15" Type="http://schemas.openxmlformats.org/officeDocument/2006/relationships/tags" Target="../tags/tag2539.xml"/><Relationship Id="rId16" Type="http://schemas.openxmlformats.org/officeDocument/2006/relationships/tags" Target="../tags/tag2540.xml"/><Relationship Id="rId17" Type="http://schemas.openxmlformats.org/officeDocument/2006/relationships/tags" Target="../tags/tag2541.xml"/><Relationship Id="rId18" Type="http://schemas.openxmlformats.org/officeDocument/2006/relationships/tags" Target="../tags/tag2542.xml"/><Relationship Id="rId19" Type="http://schemas.openxmlformats.org/officeDocument/2006/relationships/tags" Target="../tags/tag2543.xml"/><Relationship Id="rId60" Type="http://schemas.openxmlformats.org/officeDocument/2006/relationships/image" Target="../media/image35.png"/><Relationship Id="rId61" Type="http://schemas.openxmlformats.org/officeDocument/2006/relationships/image" Target="../media/image36.png"/><Relationship Id="rId62" Type="http://schemas.openxmlformats.org/officeDocument/2006/relationships/image" Target="../media/image37.jpeg"/><Relationship Id="rId63" Type="http://schemas.openxmlformats.org/officeDocument/2006/relationships/image" Target="../media/image38.jpeg"/><Relationship Id="rId64" Type="http://schemas.openxmlformats.org/officeDocument/2006/relationships/image" Target="../media/image39.png"/><Relationship Id="rId65" Type="http://schemas.openxmlformats.org/officeDocument/2006/relationships/image" Target="../media/image40.jpeg"/><Relationship Id="rId66" Type="http://schemas.openxmlformats.org/officeDocument/2006/relationships/image" Target="../media/image41.jpeg"/><Relationship Id="rId67" Type="http://schemas.openxmlformats.org/officeDocument/2006/relationships/image" Target="../media/image42.jpeg"/><Relationship Id="rId68" Type="http://schemas.openxmlformats.org/officeDocument/2006/relationships/image" Target="../media/image43.jpeg"/><Relationship Id="rId69" Type="http://schemas.openxmlformats.org/officeDocument/2006/relationships/image" Target="../media/image44.jpeg"/><Relationship Id="rId120" Type="http://schemas.openxmlformats.org/officeDocument/2006/relationships/slide" Target="slide45.xml"/><Relationship Id="rId121" Type="http://schemas.openxmlformats.org/officeDocument/2006/relationships/slide" Target="slide46.xml"/><Relationship Id="rId122" Type="http://schemas.openxmlformats.org/officeDocument/2006/relationships/slide" Target="slide47.xml"/><Relationship Id="rId123" Type="http://schemas.openxmlformats.org/officeDocument/2006/relationships/slide" Target="slide48.xml"/><Relationship Id="rId124" Type="http://schemas.openxmlformats.org/officeDocument/2006/relationships/slide" Target="slide49.xml"/><Relationship Id="rId125" Type="http://schemas.openxmlformats.org/officeDocument/2006/relationships/slide" Target="slide50.xml"/><Relationship Id="rId126" Type="http://schemas.openxmlformats.org/officeDocument/2006/relationships/slide" Target="slide51.xml"/><Relationship Id="rId40" Type="http://schemas.openxmlformats.org/officeDocument/2006/relationships/tags" Target="../tags/tag2564.xml"/><Relationship Id="rId41" Type="http://schemas.openxmlformats.org/officeDocument/2006/relationships/tags" Target="../tags/tag2565.xml"/><Relationship Id="rId42" Type="http://schemas.openxmlformats.org/officeDocument/2006/relationships/tags" Target="../tags/tag2566.xml"/><Relationship Id="rId90" Type="http://schemas.openxmlformats.org/officeDocument/2006/relationships/slide" Target="slide15.xml"/><Relationship Id="rId91" Type="http://schemas.openxmlformats.org/officeDocument/2006/relationships/slide" Target="slide16.xml"/><Relationship Id="rId92" Type="http://schemas.openxmlformats.org/officeDocument/2006/relationships/slide" Target="slide17.xml"/><Relationship Id="rId93" Type="http://schemas.openxmlformats.org/officeDocument/2006/relationships/slide" Target="slide18.xml"/><Relationship Id="rId94" Type="http://schemas.openxmlformats.org/officeDocument/2006/relationships/slide" Target="slide19.xml"/><Relationship Id="rId95" Type="http://schemas.openxmlformats.org/officeDocument/2006/relationships/slide" Target="slide20.xml"/><Relationship Id="rId96" Type="http://schemas.openxmlformats.org/officeDocument/2006/relationships/slide" Target="slide21.xml"/><Relationship Id="rId101" Type="http://schemas.openxmlformats.org/officeDocument/2006/relationships/slide" Target="slide26.xml"/><Relationship Id="rId102" Type="http://schemas.openxmlformats.org/officeDocument/2006/relationships/slide" Target="slide27.xml"/><Relationship Id="rId103" Type="http://schemas.openxmlformats.org/officeDocument/2006/relationships/slide" Target="slide28.xml"/><Relationship Id="rId104" Type="http://schemas.openxmlformats.org/officeDocument/2006/relationships/slide" Target="slide29.xml"/><Relationship Id="rId105" Type="http://schemas.openxmlformats.org/officeDocument/2006/relationships/slide" Target="slide30.xml"/><Relationship Id="rId106" Type="http://schemas.openxmlformats.org/officeDocument/2006/relationships/slide" Target="slide31.xml"/><Relationship Id="rId107" Type="http://schemas.openxmlformats.org/officeDocument/2006/relationships/slide" Target="slide32.xml"/><Relationship Id="rId108" Type="http://schemas.openxmlformats.org/officeDocument/2006/relationships/slide" Target="slide33.xml"/><Relationship Id="rId109" Type="http://schemas.openxmlformats.org/officeDocument/2006/relationships/slide" Target="slide34.xml"/><Relationship Id="rId97" Type="http://schemas.openxmlformats.org/officeDocument/2006/relationships/slide" Target="slide22.xml"/><Relationship Id="rId98" Type="http://schemas.openxmlformats.org/officeDocument/2006/relationships/slide" Target="slide23.xml"/><Relationship Id="rId99" Type="http://schemas.openxmlformats.org/officeDocument/2006/relationships/slide" Target="slide24.xml"/><Relationship Id="rId43" Type="http://schemas.openxmlformats.org/officeDocument/2006/relationships/tags" Target="../tags/tag2567.xml"/><Relationship Id="rId44" Type="http://schemas.openxmlformats.org/officeDocument/2006/relationships/tags" Target="../tags/tag2568.xml"/><Relationship Id="rId45" Type="http://schemas.openxmlformats.org/officeDocument/2006/relationships/tags" Target="../tags/tag2569.xml"/><Relationship Id="rId46" Type="http://schemas.openxmlformats.org/officeDocument/2006/relationships/tags" Target="../tags/tag2570.xml"/><Relationship Id="rId47" Type="http://schemas.openxmlformats.org/officeDocument/2006/relationships/tags" Target="../tags/tag2571.xml"/><Relationship Id="rId48" Type="http://schemas.openxmlformats.org/officeDocument/2006/relationships/tags" Target="../tags/tag2572.xml"/><Relationship Id="rId49" Type="http://schemas.openxmlformats.org/officeDocument/2006/relationships/tags" Target="../tags/tag2573.xml"/><Relationship Id="rId100" Type="http://schemas.openxmlformats.org/officeDocument/2006/relationships/slide" Target="slide25.xml"/><Relationship Id="rId20" Type="http://schemas.openxmlformats.org/officeDocument/2006/relationships/tags" Target="../tags/tag2544.xml"/><Relationship Id="rId21" Type="http://schemas.openxmlformats.org/officeDocument/2006/relationships/tags" Target="../tags/tag2545.xml"/><Relationship Id="rId22" Type="http://schemas.openxmlformats.org/officeDocument/2006/relationships/tags" Target="../tags/tag2546.xml"/><Relationship Id="rId70" Type="http://schemas.openxmlformats.org/officeDocument/2006/relationships/image" Target="../media/image45.jpeg"/><Relationship Id="rId71" Type="http://schemas.openxmlformats.org/officeDocument/2006/relationships/image" Target="../media/image46.jpeg"/><Relationship Id="rId72" Type="http://schemas.openxmlformats.org/officeDocument/2006/relationships/image" Target="../media/image47.png"/><Relationship Id="rId73" Type="http://schemas.openxmlformats.org/officeDocument/2006/relationships/image" Target="../media/image48.png"/><Relationship Id="rId74" Type="http://schemas.openxmlformats.org/officeDocument/2006/relationships/image" Target="../media/image49.png"/><Relationship Id="rId75" Type="http://schemas.openxmlformats.org/officeDocument/2006/relationships/image" Target="../media/image50.jpeg"/><Relationship Id="rId76" Type="http://schemas.openxmlformats.org/officeDocument/2006/relationships/slide" Target="slide1.xml"/><Relationship Id="rId77" Type="http://schemas.openxmlformats.org/officeDocument/2006/relationships/slide" Target="slide2.xml"/><Relationship Id="rId78" Type="http://schemas.openxmlformats.org/officeDocument/2006/relationships/slide" Target="slide3.xml"/><Relationship Id="rId79" Type="http://schemas.openxmlformats.org/officeDocument/2006/relationships/slide" Target="slide4.xml"/><Relationship Id="rId23" Type="http://schemas.openxmlformats.org/officeDocument/2006/relationships/tags" Target="../tags/tag2547.xml"/><Relationship Id="rId24" Type="http://schemas.openxmlformats.org/officeDocument/2006/relationships/tags" Target="../tags/tag2548.xml"/><Relationship Id="rId25" Type="http://schemas.openxmlformats.org/officeDocument/2006/relationships/tags" Target="../tags/tag2549.xml"/><Relationship Id="rId26" Type="http://schemas.openxmlformats.org/officeDocument/2006/relationships/tags" Target="../tags/tag2550.xml"/><Relationship Id="rId27" Type="http://schemas.openxmlformats.org/officeDocument/2006/relationships/tags" Target="../tags/tag2551.xml"/><Relationship Id="rId28" Type="http://schemas.openxmlformats.org/officeDocument/2006/relationships/tags" Target="../tags/tag2552.xml"/><Relationship Id="rId29" Type="http://schemas.openxmlformats.org/officeDocument/2006/relationships/tags" Target="../tags/tag2553.xml"/><Relationship Id="rId1" Type="http://schemas.openxmlformats.org/officeDocument/2006/relationships/tags" Target="../tags/tag2525.xml"/><Relationship Id="rId2" Type="http://schemas.openxmlformats.org/officeDocument/2006/relationships/tags" Target="../tags/tag2526.xml"/><Relationship Id="rId3" Type="http://schemas.openxmlformats.org/officeDocument/2006/relationships/tags" Target="../tags/tag2527.xml"/><Relationship Id="rId4" Type="http://schemas.openxmlformats.org/officeDocument/2006/relationships/tags" Target="../tags/tag2528.xml"/><Relationship Id="rId5" Type="http://schemas.openxmlformats.org/officeDocument/2006/relationships/tags" Target="../tags/tag2529.xml"/><Relationship Id="rId6" Type="http://schemas.openxmlformats.org/officeDocument/2006/relationships/tags" Target="../tags/tag2530.xml"/><Relationship Id="rId7" Type="http://schemas.openxmlformats.org/officeDocument/2006/relationships/tags" Target="../tags/tag2531.xml"/><Relationship Id="rId8" Type="http://schemas.openxmlformats.org/officeDocument/2006/relationships/tags" Target="../tags/tag2532.xml"/><Relationship Id="rId9" Type="http://schemas.openxmlformats.org/officeDocument/2006/relationships/tags" Target="../tags/tag2533.xml"/><Relationship Id="rId50" Type="http://schemas.openxmlformats.org/officeDocument/2006/relationships/tags" Target="../tags/tag2574.xml"/><Relationship Id="rId51" Type="http://schemas.openxmlformats.org/officeDocument/2006/relationships/tags" Target="../tags/tag2575.xml"/><Relationship Id="rId52" Type="http://schemas.openxmlformats.org/officeDocument/2006/relationships/tags" Target="../tags/tag2576.xml"/><Relationship Id="rId53" Type="http://schemas.openxmlformats.org/officeDocument/2006/relationships/tags" Target="../tags/tag2577.xml"/><Relationship Id="rId54" Type="http://schemas.openxmlformats.org/officeDocument/2006/relationships/tags" Target="../tags/tag2578.xml"/><Relationship Id="rId55" Type="http://schemas.openxmlformats.org/officeDocument/2006/relationships/tags" Target="../tags/tag2579.xml"/><Relationship Id="rId56" Type="http://schemas.openxmlformats.org/officeDocument/2006/relationships/tags" Target="../tags/tag2580.xml"/><Relationship Id="rId57" Type="http://schemas.openxmlformats.org/officeDocument/2006/relationships/slideLayout" Target="../slideLayouts/slideLayout6.xml"/><Relationship Id="rId58" Type="http://schemas.openxmlformats.org/officeDocument/2006/relationships/notesSlide" Target="../notesSlides/notesSlide15.xml"/><Relationship Id="rId59" Type="http://schemas.openxmlformats.org/officeDocument/2006/relationships/image" Target="../media/image34.png"/><Relationship Id="rId110" Type="http://schemas.openxmlformats.org/officeDocument/2006/relationships/slide" Target="slide35.xml"/><Relationship Id="rId111" Type="http://schemas.openxmlformats.org/officeDocument/2006/relationships/slide" Target="slide36.xml"/><Relationship Id="rId112" Type="http://schemas.openxmlformats.org/officeDocument/2006/relationships/slide" Target="slide37.xml"/><Relationship Id="rId113" Type="http://schemas.openxmlformats.org/officeDocument/2006/relationships/slide" Target="slide38.xml"/><Relationship Id="rId114" Type="http://schemas.openxmlformats.org/officeDocument/2006/relationships/slide" Target="slide39.xml"/><Relationship Id="rId115" Type="http://schemas.openxmlformats.org/officeDocument/2006/relationships/slide" Target="slide40.xml"/><Relationship Id="rId116" Type="http://schemas.openxmlformats.org/officeDocument/2006/relationships/slide" Target="slide41.xml"/><Relationship Id="rId117" Type="http://schemas.openxmlformats.org/officeDocument/2006/relationships/slide" Target="slide42.xml"/><Relationship Id="rId118" Type="http://schemas.openxmlformats.org/officeDocument/2006/relationships/slide" Target="slide43.xml"/><Relationship Id="rId119" Type="http://schemas.openxmlformats.org/officeDocument/2006/relationships/slide" Target="slide44.xml"/><Relationship Id="rId30" Type="http://schemas.openxmlformats.org/officeDocument/2006/relationships/tags" Target="../tags/tag2554.xml"/><Relationship Id="rId31" Type="http://schemas.openxmlformats.org/officeDocument/2006/relationships/tags" Target="../tags/tag2555.xml"/><Relationship Id="rId32" Type="http://schemas.openxmlformats.org/officeDocument/2006/relationships/tags" Target="../tags/tag2556.xml"/><Relationship Id="rId33" Type="http://schemas.openxmlformats.org/officeDocument/2006/relationships/tags" Target="../tags/tag2557.xml"/><Relationship Id="rId34" Type="http://schemas.openxmlformats.org/officeDocument/2006/relationships/tags" Target="../tags/tag2558.xml"/><Relationship Id="rId35" Type="http://schemas.openxmlformats.org/officeDocument/2006/relationships/tags" Target="../tags/tag2559.xml"/><Relationship Id="rId36" Type="http://schemas.openxmlformats.org/officeDocument/2006/relationships/tags" Target="../tags/tag2560.xml"/><Relationship Id="rId37" Type="http://schemas.openxmlformats.org/officeDocument/2006/relationships/tags" Target="../tags/tag2561.xml"/><Relationship Id="rId38" Type="http://schemas.openxmlformats.org/officeDocument/2006/relationships/tags" Target="../tags/tag2562.xml"/><Relationship Id="rId39" Type="http://schemas.openxmlformats.org/officeDocument/2006/relationships/tags" Target="../tags/tag2563.xml"/><Relationship Id="rId80" Type="http://schemas.openxmlformats.org/officeDocument/2006/relationships/slide" Target="slide5.xml"/><Relationship Id="rId81" Type="http://schemas.openxmlformats.org/officeDocument/2006/relationships/slide" Target="slide6.xml"/><Relationship Id="rId82" Type="http://schemas.openxmlformats.org/officeDocument/2006/relationships/slide" Target="slide7.xml"/><Relationship Id="rId83" Type="http://schemas.openxmlformats.org/officeDocument/2006/relationships/slide" Target="slide8.xml"/><Relationship Id="rId84" Type="http://schemas.openxmlformats.org/officeDocument/2006/relationships/slide" Target="slide9.xml"/><Relationship Id="rId85" Type="http://schemas.openxmlformats.org/officeDocument/2006/relationships/slide" Target="slide10.xml"/><Relationship Id="rId86" Type="http://schemas.openxmlformats.org/officeDocument/2006/relationships/slide" Target="slide11.xml"/><Relationship Id="rId87" Type="http://schemas.openxmlformats.org/officeDocument/2006/relationships/slide" Target="slide12.xml"/><Relationship Id="rId88" Type="http://schemas.openxmlformats.org/officeDocument/2006/relationships/slide" Target="slide13.xml"/><Relationship Id="rId89" Type="http://schemas.openxmlformats.org/officeDocument/2006/relationships/slide" Target="slide14.xml"/></Relationships>
</file>

<file path=ppt/slides/_rels/slide47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2581.xml"/><Relationship Id="rId2" Type="http://schemas.openxmlformats.org/officeDocument/2006/relationships/tags" Target="../tags/tag2582.xml"/><Relationship Id="rId3" Type="http://schemas.openxmlformats.org/officeDocument/2006/relationships/tags" Target="../tags/tag2583.xml"/><Relationship Id="rId4" Type="http://schemas.openxmlformats.org/officeDocument/2006/relationships/tags" Target="../tags/tag2584.xml"/><Relationship Id="rId5" Type="http://schemas.openxmlformats.org/officeDocument/2006/relationships/tags" Target="../tags/tag2585.xml"/><Relationship Id="rId6" Type="http://schemas.openxmlformats.org/officeDocument/2006/relationships/tags" Target="../tags/tag2586.xml"/><Relationship Id="rId7" Type="http://schemas.openxmlformats.org/officeDocument/2006/relationships/tags" Target="../tags/tag2587.xml"/><Relationship Id="rId8" Type="http://schemas.openxmlformats.org/officeDocument/2006/relationships/tags" Target="../tags/tag2588.xml"/><Relationship Id="rId9" Type="http://schemas.openxmlformats.org/officeDocument/2006/relationships/tags" Target="../tags/tag2589.xml"/><Relationship Id="rId108" Type="http://schemas.openxmlformats.org/officeDocument/2006/relationships/slide" Target="slide51.xml"/><Relationship Id="rId10" Type="http://schemas.openxmlformats.org/officeDocument/2006/relationships/tags" Target="../tags/tag2590.xml"/><Relationship Id="rId11" Type="http://schemas.openxmlformats.org/officeDocument/2006/relationships/tags" Target="../tags/tag2591.xml"/><Relationship Id="rId12" Type="http://schemas.openxmlformats.org/officeDocument/2006/relationships/tags" Target="../tags/tag2592.xml"/><Relationship Id="rId13" Type="http://schemas.openxmlformats.org/officeDocument/2006/relationships/tags" Target="../tags/tag2593.xml"/><Relationship Id="rId14" Type="http://schemas.openxmlformats.org/officeDocument/2006/relationships/tags" Target="../tags/tag2594.xml"/><Relationship Id="rId15" Type="http://schemas.openxmlformats.org/officeDocument/2006/relationships/tags" Target="../tags/tag2595.xml"/><Relationship Id="rId16" Type="http://schemas.openxmlformats.org/officeDocument/2006/relationships/tags" Target="../tags/tag2596.xml"/><Relationship Id="rId17" Type="http://schemas.openxmlformats.org/officeDocument/2006/relationships/tags" Target="../tags/tag2597.xml"/><Relationship Id="rId18" Type="http://schemas.openxmlformats.org/officeDocument/2006/relationships/tags" Target="../tags/tag2598.xml"/><Relationship Id="rId19" Type="http://schemas.openxmlformats.org/officeDocument/2006/relationships/tags" Target="../tags/tag2599.xml"/><Relationship Id="rId30" Type="http://schemas.openxmlformats.org/officeDocument/2006/relationships/tags" Target="../tags/tag2610.xml"/><Relationship Id="rId31" Type="http://schemas.openxmlformats.org/officeDocument/2006/relationships/tags" Target="../tags/tag2611.xml"/><Relationship Id="rId32" Type="http://schemas.openxmlformats.org/officeDocument/2006/relationships/tags" Target="../tags/tag2612.xml"/><Relationship Id="rId33" Type="http://schemas.openxmlformats.org/officeDocument/2006/relationships/tags" Target="../tags/tag2613.xml"/><Relationship Id="rId34" Type="http://schemas.openxmlformats.org/officeDocument/2006/relationships/tags" Target="../tags/tag2614.xml"/><Relationship Id="rId35" Type="http://schemas.openxmlformats.org/officeDocument/2006/relationships/tags" Target="../tags/tag2615.xml"/><Relationship Id="rId36" Type="http://schemas.openxmlformats.org/officeDocument/2006/relationships/tags" Target="../tags/tag2616.xml"/><Relationship Id="rId37" Type="http://schemas.openxmlformats.org/officeDocument/2006/relationships/tags" Target="../tags/tag2617.xml"/><Relationship Id="rId38" Type="http://schemas.openxmlformats.org/officeDocument/2006/relationships/tags" Target="../tags/tag2618.xml"/><Relationship Id="rId39" Type="http://schemas.openxmlformats.org/officeDocument/2006/relationships/tags" Target="../tags/tag2619.xml"/><Relationship Id="rId50" Type="http://schemas.openxmlformats.org/officeDocument/2006/relationships/tags" Target="../tags/tag2630.xml"/><Relationship Id="rId51" Type="http://schemas.openxmlformats.org/officeDocument/2006/relationships/tags" Target="../tags/tag2631.xml"/><Relationship Id="rId52" Type="http://schemas.openxmlformats.org/officeDocument/2006/relationships/tags" Target="../tags/tag2632.xml"/><Relationship Id="rId53" Type="http://schemas.openxmlformats.org/officeDocument/2006/relationships/tags" Target="../tags/tag2633.xml"/><Relationship Id="rId54" Type="http://schemas.openxmlformats.org/officeDocument/2006/relationships/tags" Target="../tags/tag2634.xml"/><Relationship Id="rId55" Type="http://schemas.openxmlformats.org/officeDocument/2006/relationships/tags" Target="../tags/tag2635.xml"/><Relationship Id="rId56" Type="http://schemas.openxmlformats.org/officeDocument/2006/relationships/tags" Target="../tags/tag2636.xml"/><Relationship Id="rId57" Type="http://schemas.openxmlformats.org/officeDocument/2006/relationships/slideLayout" Target="../slideLayouts/slideLayout7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2600.xml"/><Relationship Id="rId21" Type="http://schemas.openxmlformats.org/officeDocument/2006/relationships/tags" Target="../tags/tag2601.xml"/><Relationship Id="rId22" Type="http://schemas.openxmlformats.org/officeDocument/2006/relationships/tags" Target="../tags/tag2602.xml"/><Relationship Id="rId23" Type="http://schemas.openxmlformats.org/officeDocument/2006/relationships/tags" Target="../tags/tag2603.xml"/><Relationship Id="rId24" Type="http://schemas.openxmlformats.org/officeDocument/2006/relationships/tags" Target="../tags/tag2604.xml"/><Relationship Id="rId25" Type="http://schemas.openxmlformats.org/officeDocument/2006/relationships/tags" Target="../tags/tag2605.xml"/><Relationship Id="rId26" Type="http://schemas.openxmlformats.org/officeDocument/2006/relationships/tags" Target="../tags/tag2606.xml"/><Relationship Id="rId27" Type="http://schemas.openxmlformats.org/officeDocument/2006/relationships/tags" Target="../tags/tag2607.xml"/><Relationship Id="rId28" Type="http://schemas.openxmlformats.org/officeDocument/2006/relationships/tags" Target="../tags/tag2608.xml"/><Relationship Id="rId29" Type="http://schemas.openxmlformats.org/officeDocument/2006/relationships/tags" Target="../tags/tag2609.xml"/><Relationship Id="rId40" Type="http://schemas.openxmlformats.org/officeDocument/2006/relationships/tags" Target="../tags/tag2620.xml"/><Relationship Id="rId41" Type="http://schemas.openxmlformats.org/officeDocument/2006/relationships/tags" Target="../tags/tag2621.xml"/><Relationship Id="rId42" Type="http://schemas.openxmlformats.org/officeDocument/2006/relationships/tags" Target="../tags/tag2622.xml"/><Relationship Id="rId43" Type="http://schemas.openxmlformats.org/officeDocument/2006/relationships/tags" Target="../tags/tag2623.xml"/><Relationship Id="rId44" Type="http://schemas.openxmlformats.org/officeDocument/2006/relationships/tags" Target="../tags/tag2624.xml"/><Relationship Id="rId45" Type="http://schemas.openxmlformats.org/officeDocument/2006/relationships/tags" Target="../tags/tag2625.xml"/><Relationship Id="rId46" Type="http://schemas.openxmlformats.org/officeDocument/2006/relationships/tags" Target="../tags/tag2626.xml"/><Relationship Id="rId47" Type="http://schemas.openxmlformats.org/officeDocument/2006/relationships/tags" Target="../tags/tag2627.xml"/><Relationship Id="rId48" Type="http://schemas.openxmlformats.org/officeDocument/2006/relationships/tags" Target="../tags/tag2628.xml"/><Relationship Id="rId49" Type="http://schemas.openxmlformats.org/officeDocument/2006/relationships/tags" Target="../tags/tag2629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48.xml.rels><?xml version="1.0" encoding="UTF-8" standalone="yes"?>
<Relationships xmlns="http://schemas.openxmlformats.org/package/2006/relationships"><Relationship Id="rId10" Type="http://schemas.openxmlformats.org/officeDocument/2006/relationships/tags" Target="../tags/tag2646.xml"/><Relationship Id="rId11" Type="http://schemas.openxmlformats.org/officeDocument/2006/relationships/tags" Target="../tags/tag2647.xml"/><Relationship Id="rId12" Type="http://schemas.openxmlformats.org/officeDocument/2006/relationships/tags" Target="../tags/tag2648.xml"/><Relationship Id="rId13" Type="http://schemas.openxmlformats.org/officeDocument/2006/relationships/tags" Target="../tags/tag2649.xml"/><Relationship Id="rId14" Type="http://schemas.openxmlformats.org/officeDocument/2006/relationships/tags" Target="../tags/tag2650.xml"/><Relationship Id="rId15" Type="http://schemas.openxmlformats.org/officeDocument/2006/relationships/tags" Target="../tags/tag2651.xml"/><Relationship Id="rId16" Type="http://schemas.openxmlformats.org/officeDocument/2006/relationships/tags" Target="../tags/tag2652.xml"/><Relationship Id="rId17" Type="http://schemas.openxmlformats.org/officeDocument/2006/relationships/tags" Target="../tags/tag2653.xml"/><Relationship Id="rId18" Type="http://schemas.openxmlformats.org/officeDocument/2006/relationships/tags" Target="../tags/tag2654.xml"/><Relationship Id="rId19" Type="http://schemas.openxmlformats.org/officeDocument/2006/relationships/tags" Target="../tags/tag2655.xml"/><Relationship Id="rId60" Type="http://schemas.openxmlformats.org/officeDocument/2006/relationships/diagramData" Target="../diagrams/data1.xml"/><Relationship Id="rId61" Type="http://schemas.openxmlformats.org/officeDocument/2006/relationships/diagramLayout" Target="../diagrams/layout1.xml"/><Relationship Id="rId62" Type="http://schemas.openxmlformats.org/officeDocument/2006/relationships/diagramQuickStyle" Target="../diagrams/quickStyle1.xml"/><Relationship Id="rId63" Type="http://schemas.openxmlformats.org/officeDocument/2006/relationships/diagramColors" Target="../diagrams/colors1.xml"/><Relationship Id="rId64" Type="http://schemas.microsoft.com/office/2007/relationships/diagramDrawing" Target="../diagrams/drawing1.xml"/><Relationship Id="rId65" Type="http://schemas.openxmlformats.org/officeDocument/2006/relationships/image" Target="../media/image51.jpg"/><Relationship Id="rId66" Type="http://schemas.openxmlformats.org/officeDocument/2006/relationships/image" Target="../media/image52.png"/><Relationship Id="rId67" Type="http://schemas.openxmlformats.org/officeDocument/2006/relationships/image" Target="../media/image53.png"/><Relationship Id="rId68" Type="http://schemas.openxmlformats.org/officeDocument/2006/relationships/image" Target="../media/image54.png"/><Relationship Id="rId69" Type="http://schemas.openxmlformats.org/officeDocument/2006/relationships/image" Target="../media/image55.png"/><Relationship Id="rId120" Type="http://schemas.openxmlformats.org/officeDocument/2006/relationships/slide" Target="slide46.xml"/><Relationship Id="rId121" Type="http://schemas.openxmlformats.org/officeDocument/2006/relationships/slide" Target="slide47.xml"/><Relationship Id="rId122" Type="http://schemas.openxmlformats.org/officeDocument/2006/relationships/slide" Target="slide48.xml"/><Relationship Id="rId123" Type="http://schemas.openxmlformats.org/officeDocument/2006/relationships/slide" Target="slide49.xml"/><Relationship Id="rId124" Type="http://schemas.openxmlformats.org/officeDocument/2006/relationships/slide" Target="slide50.xml"/><Relationship Id="rId125" Type="http://schemas.openxmlformats.org/officeDocument/2006/relationships/slide" Target="slide51.xml"/><Relationship Id="rId40" Type="http://schemas.openxmlformats.org/officeDocument/2006/relationships/tags" Target="../tags/tag2676.xml"/><Relationship Id="rId41" Type="http://schemas.openxmlformats.org/officeDocument/2006/relationships/tags" Target="../tags/tag2677.xml"/><Relationship Id="rId42" Type="http://schemas.openxmlformats.org/officeDocument/2006/relationships/tags" Target="../tags/tag2678.xml"/><Relationship Id="rId90" Type="http://schemas.openxmlformats.org/officeDocument/2006/relationships/slide" Target="slide16.xml"/><Relationship Id="rId91" Type="http://schemas.openxmlformats.org/officeDocument/2006/relationships/slide" Target="slide17.xml"/><Relationship Id="rId92" Type="http://schemas.openxmlformats.org/officeDocument/2006/relationships/slide" Target="slide18.xml"/><Relationship Id="rId93" Type="http://schemas.openxmlformats.org/officeDocument/2006/relationships/slide" Target="slide19.xml"/><Relationship Id="rId94" Type="http://schemas.openxmlformats.org/officeDocument/2006/relationships/slide" Target="slide20.xml"/><Relationship Id="rId95" Type="http://schemas.openxmlformats.org/officeDocument/2006/relationships/slide" Target="slide21.xml"/><Relationship Id="rId96" Type="http://schemas.openxmlformats.org/officeDocument/2006/relationships/slide" Target="slide22.xml"/><Relationship Id="rId101" Type="http://schemas.openxmlformats.org/officeDocument/2006/relationships/slide" Target="slide27.xml"/><Relationship Id="rId102" Type="http://schemas.openxmlformats.org/officeDocument/2006/relationships/slide" Target="slide28.xml"/><Relationship Id="rId103" Type="http://schemas.openxmlformats.org/officeDocument/2006/relationships/slide" Target="slide29.xml"/><Relationship Id="rId104" Type="http://schemas.openxmlformats.org/officeDocument/2006/relationships/slide" Target="slide30.xml"/><Relationship Id="rId105" Type="http://schemas.openxmlformats.org/officeDocument/2006/relationships/slide" Target="slide31.xml"/><Relationship Id="rId106" Type="http://schemas.openxmlformats.org/officeDocument/2006/relationships/slide" Target="slide32.xml"/><Relationship Id="rId107" Type="http://schemas.openxmlformats.org/officeDocument/2006/relationships/slide" Target="slide33.xml"/><Relationship Id="rId108" Type="http://schemas.openxmlformats.org/officeDocument/2006/relationships/slide" Target="slide34.xml"/><Relationship Id="rId109" Type="http://schemas.openxmlformats.org/officeDocument/2006/relationships/slide" Target="slide35.xml"/><Relationship Id="rId97" Type="http://schemas.openxmlformats.org/officeDocument/2006/relationships/slide" Target="slide23.xml"/><Relationship Id="rId98" Type="http://schemas.openxmlformats.org/officeDocument/2006/relationships/slide" Target="slide24.xml"/><Relationship Id="rId99" Type="http://schemas.openxmlformats.org/officeDocument/2006/relationships/slide" Target="slide25.xml"/><Relationship Id="rId43" Type="http://schemas.openxmlformats.org/officeDocument/2006/relationships/tags" Target="../tags/tag2679.xml"/><Relationship Id="rId44" Type="http://schemas.openxmlformats.org/officeDocument/2006/relationships/tags" Target="../tags/tag2680.xml"/><Relationship Id="rId45" Type="http://schemas.openxmlformats.org/officeDocument/2006/relationships/tags" Target="../tags/tag2681.xml"/><Relationship Id="rId46" Type="http://schemas.openxmlformats.org/officeDocument/2006/relationships/tags" Target="../tags/tag2682.xml"/><Relationship Id="rId47" Type="http://schemas.openxmlformats.org/officeDocument/2006/relationships/tags" Target="../tags/tag2683.xml"/><Relationship Id="rId48" Type="http://schemas.openxmlformats.org/officeDocument/2006/relationships/tags" Target="../tags/tag2684.xml"/><Relationship Id="rId49" Type="http://schemas.openxmlformats.org/officeDocument/2006/relationships/tags" Target="../tags/tag2685.xml"/><Relationship Id="rId100" Type="http://schemas.openxmlformats.org/officeDocument/2006/relationships/slide" Target="slide26.xml"/><Relationship Id="rId20" Type="http://schemas.openxmlformats.org/officeDocument/2006/relationships/tags" Target="../tags/tag2656.xml"/><Relationship Id="rId21" Type="http://schemas.openxmlformats.org/officeDocument/2006/relationships/tags" Target="../tags/tag2657.xml"/><Relationship Id="rId22" Type="http://schemas.openxmlformats.org/officeDocument/2006/relationships/tags" Target="../tags/tag2658.xml"/><Relationship Id="rId70" Type="http://schemas.openxmlformats.org/officeDocument/2006/relationships/image" Target="../media/image56.jpg"/><Relationship Id="rId71" Type="http://schemas.openxmlformats.org/officeDocument/2006/relationships/image" Target="../media/image57.png"/><Relationship Id="rId72" Type="http://schemas.openxmlformats.org/officeDocument/2006/relationships/image" Target="../media/image58.png"/><Relationship Id="rId73" Type="http://schemas.openxmlformats.org/officeDocument/2006/relationships/image" Target="../media/image59.png"/><Relationship Id="rId74" Type="http://schemas.openxmlformats.org/officeDocument/2006/relationships/image" Target="../media/image60.jpg"/><Relationship Id="rId75" Type="http://schemas.openxmlformats.org/officeDocument/2006/relationships/slide" Target="slide1.xml"/><Relationship Id="rId76" Type="http://schemas.openxmlformats.org/officeDocument/2006/relationships/slide" Target="slide2.xml"/><Relationship Id="rId77" Type="http://schemas.openxmlformats.org/officeDocument/2006/relationships/slide" Target="slide3.xml"/><Relationship Id="rId78" Type="http://schemas.openxmlformats.org/officeDocument/2006/relationships/slide" Target="slide4.xml"/><Relationship Id="rId79" Type="http://schemas.openxmlformats.org/officeDocument/2006/relationships/slide" Target="slide5.xml"/><Relationship Id="rId23" Type="http://schemas.openxmlformats.org/officeDocument/2006/relationships/tags" Target="../tags/tag2659.xml"/><Relationship Id="rId24" Type="http://schemas.openxmlformats.org/officeDocument/2006/relationships/tags" Target="../tags/tag2660.xml"/><Relationship Id="rId25" Type="http://schemas.openxmlformats.org/officeDocument/2006/relationships/tags" Target="../tags/tag2661.xml"/><Relationship Id="rId26" Type="http://schemas.openxmlformats.org/officeDocument/2006/relationships/tags" Target="../tags/tag2662.xml"/><Relationship Id="rId27" Type="http://schemas.openxmlformats.org/officeDocument/2006/relationships/tags" Target="../tags/tag2663.xml"/><Relationship Id="rId28" Type="http://schemas.openxmlformats.org/officeDocument/2006/relationships/tags" Target="../tags/tag2664.xml"/><Relationship Id="rId29" Type="http://schemas.openxmlformats.org/officeDocument/2006/relationships/tags" Target="../tags/tag2665.xml"/><Relationship Id="rId1" Type="http://schemas.openxmlformats.org/officeDocument/2006/relationships/tags" Target="../tags/tag2637.xml"/><Relationship Id="rId2" Type="http://schemas.openxmlformats.org/officeDocument/2006/relationships/tags" Target="../tags/tag2638.xml"/><Relationship Id="rId3" Type="http://schemas.openxmlformats.org/officeDocument/2006/relationships/tags" Target="../tags/tag2639.xml"/><Relationship Id="rId4" Type="http://schemas.openxmlformats.org/officeDocument/2006/relationships/tags" Target="../tags/tag2640.xml"/><Relationship Id="rId5" Type="http://schemas.openxmlformats.org/officeDocument/2006/relationships/tags" Target="../tags/tag2641.xml"/><Relationship Id="rId6" Type="http://schemas.openxmlformats.org/officeDocument/2006/relationships/tags" Target="../tags/tag2642.xml"/><Relationship Id="rId7" Type="http://schemas.openxmlformats.org/officeDocument/2006/relationships/tags" Target="../tags/tag2643.xml"/><Relationship Id="rId8" Type="http://schemas.openxmlformats.org/officeDocument/2006/relationships/tags" Target="../tags/tag2644.xml"/><Relationship Id="rId9" Type="http://schemas.openxmlformats.org/officeDocument/2006/relationships/tags" Target="../tags/tag2645.xml"/><Relationship Id="rId50" Type="http://schemas.openxmlformats.org/officeDocument/2006/relationships/tags" Target="../tags/tag2686.xml"/><Relationship Id="rId51" Type="http://schemas.openxmlformats.org/officeDocument/2006/relationships/tags" Target="../tags/tag2687.xml"/><Relationship Id="rId52" Type="http://schemas.openxmlformats.org/officeDocument/2006/relationships/tags" Target="../tags/tag2688.xml"/><Relationship Id="rId53" Type="http://schemas.openxmlformats.org/officeDocument/2006/relationships/tags" Target="../tags/tag2689.xml"/><Relationship Id="rId54" Type="http://schemas.openxmlformats.org/officeDocument/2006/relationships/tags" Target="../tags/tag2690.xml"/><Relationship Id="rId55" Type="http://schemas.openxmlformats.org/officeDocument/2006/relationships/tags" Target="../tags/tag2691.xml"/><Relationship Id="rId56" Type="http://schemas.openxmlformats.org/officeDocument/2006/relationships/tags" Target="../tags/tag2692.xml"/><Relationship Id="rId57" Type="http://schemas.openxmlformats.org/officeDocument/2006/relationships/tags" Target="../tags/tag2693.xml"/><Relationship Id="rId58" Type="http://schemas.openxmlformats.org/officeDocument/2006/relationships/slideLayout" Target="../slideLayouts/slideLayout2.xml"/><Relationship Id="rId59" Type="http://schemas.openxmlformats.org/officeDocument/2006/relationships/notesSlide" Target="../notesSlides/notesSlide16.xml"/><Relationship Id="rId110" Type="http://schemas.openxmlformats.org/officeDocument/2006/relationships/slide" Target="slide36.xml"/><Relationship Id="rId111" Type="http://schemas.openxmlformats.org/officeDocument/2006/relationships/slide" Target="slide37.xml"/><Relationship Id="rId112" Type="http://schemas.openxmlformats.org/officeDocument/2006/relationships/slide" Target="slide38.xml"/><Relationship Id="rId113" Type="http://schemas.openxmlformats.org/officeDocument/2006/relationships/slide" Target="slide39.xml"/><Relationship Id="rId114" Type="http://schemas.openxmlformats.org/officeDocument/2006/relationships/slide" Target="slide40.xml"/><Relationship Id="rId115" Type="http://schemas.openxmlformats.org/officeDocument/2006/relationships/slide" Target="slide41.xml"/><Relationship Id="rId116" Type="http://schemas.openxmlformats.org/officeDocument/2006/relationships/slide" Target="slide42.xml"/><Relationship Id="rId117" Type="http://schemas.openxmlformats.org/officeDocument/2006/relationships/slide" Target="slide43.xml"/><Relationship Id="rId118" Type="http://schemas.openxmlformats.org/officeDocument/2006/relationships/slide" Target="slide44.xml"/><Relationship Id="rId119" Type="http://schemas.openxmlformats.org/officeDocument/2006/relationships/slide" Target="slide45.xml"/><Relationship Id="rId30" Type="http://schemas.openxmlformats.org/officeDocument/2006/relationships/tags" Target="../tags/tag2666.xml"/><Relationship Id="rId31" Type="http://schemas.openxmlformats.org/officeDocument/2006/relationships/tags" Target="../tags/tag2667.xml"/><Relationship Id="rId32" Type="http://schemas.openxmlformats.org/officeDocument/2006/relationships/tags" Target="../tags/tag2668.xml"/><Relationship Id="rId33" Type="http://schemas.openxmlformats.org/officeDocument/2006/relationships/tags" Target="../tags/tag2669.xml"/><Relationship Id="rId34" Type="http://schemas.openxmlformats.org/officeDocument/2006/relationships/tags" Target="../tags/tag2670.xml"/><Relationship Id="rId35" Type="http://schemas.openxmlformats.org/officeDocument/2006/relationships/tags" Target="../tags/tag2671.xml"/><Relationship Id="rId36" Type="http://schemas.openxmlformats.org/officeDocument/2006/relationships/tags" Target="../tags/tag2672.xml"/><Relationship Id="rId37" Type="http://schemas.openxmlformats.org/officeDocument/2006/relationships/tags" Target="../tags/tag2673.xml"/><Relationship Id="rId38" Type="http://schemas.openxmlformats.org/officeDocument/2006/relationships/tags" Target="../tags/tag2674.xml"/><Relationship Id="rId39" Type="http://schemas.openxmlformats.org/officeDocument/2006/relationships/tags" Target="../tags/tag2675.xml"/><Relationship Id="rId80" Type="http://schemas.openxmlformats.org/officeDocument/2006/relationships/slide" Target="slide6.xml"/><Relationship Id="rId81" Type="http://schemas.openxmlformats.org/officeDocument/2006/relationships/slide" Target="slide7.xml"/><Relationship Id="rId82" Type="http://schemas.openxmlformats.org/officeDocument/2006/relationships/slide" Target="slide8.xml"/><Relationship Id="rId83" Type="http://schemas.openxmlformats.org/officeDocument/2006/relationships/slide" Target="slide9.xml"/><Relationship Id="rId84" Type="http://schemas.openxmlformats.org/officeDocument/2006/relationships/slide" Target="slide10.xml"/><Relationship Id="rId85" Type="http://schemas.openxmlformats.org/officeDocument/2006/relationships/slide" Target="slide11.xml"/><Relationship Id="rId86" Type="http://schemas.openxmlformats.org/officeDocument/2006/relationships/slide" Target="slide12.xml"/><Relationship Id="rId87" Type="http://schemas.openxmlformats.org/officeDocument/2006/relationships/slide" Target="slide13.xml"/><Relationship Id="rId88" Type="http://schemas.openxmlformats.org/officeDocument/2006/relationships/slide" Target="slide14.xml"/><Relationship Id="rId89" Type="http://schemas.openxmlformats.org/officeDocument/2006/relationships/slide" Target="slide15.xml"/></Relationships>
</file>

<file path=ppt/slides/_rels/slide49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2694.xml"/><Relationship Id="rId2" Type="http://schemas.openxmlformats.org/officeDocument/2006/relationships/tags" Target="../tags/tag2695.xml"/><Relationship Id="rId3" Type="http://schemas.openxmlformats.org/officeDocument/2006/relationships/tags" Target="../tags/tag2696.xml"/><Relationship Id="rId4" Type="http://schemas.openxmlformats.org/officeDocument/2006/relationships/tags" Target="../tags/tag2697.xml"/><Relationship Id="rId5" Type="http://schemas.openxmlformats.org/officeDocument/2006/relationships/tags" Target="../tags/tag2698.xml"/><Relationship Id="rId6" Type="http://schemas.openxmlformats.org/officeDocument/2006/relationships/tags" Target="../tags/tag2699.xml"/><Relationship Id="rId7" Type="http://schemas.openxmlformats.org/officeDocument/2006/relationships/tags" Target="../tags/tag2700.xml"/><Relationship Id="rId8" Type="http://schemas.openxmlformats.org/officeDocument/2006/relationships/tags" Target="../tags/tag2701.xml"/><Relationship Id="rId9" Type="http://schemas.openxmlformats.org/officeDocument/2006/relationships/tags" Target="../tags/tag2702.xml"/><Relationship Id="rId108" Type="http://schemas.openxmlformats.org/officeDocument/2006/relationships/slide" Target="slide51.xml"/><Relationship Id="rId10" Type="http://schemas.openxmlformats.org/officeDocument/2006/relationships/tags" Target="../tags/tag2703.xml"/><Relationship Id="rId11" Type="http://schemas.openxmlformats.org/officeDocument/2006/relationships/tags" Target="../tags/tag2704.xml"/><Relationship Id="rId12" Type="http://schemas.openxmlformats.org/officeDocument/2006/relationships/tags" Target="../tags/tag2705.xml"/><Relationship Id="rId13" Type="http://schemas.openxmlformats.org/officeDocument/2006/relationships/tags" Target="../tags/tag2706.xml"/><Relationship Id="rId14" Type="http://schemas.openxmlformats.org/officeDocument/2006/relationships/tags" Target="../tags/tag2707.xml"/><Relationship Id="rId15" Type="http://schemas.openxmlformats.org/officeDocument/2006/relationships/tags" Target="../tags/tag2708.xml"/><Relationship Id="rId16" Type="http://schemas.openxmlformats.org/officeDocument/2006/relationships/tags" Target="../tags/tag2709.xml"/><Relationship Id="rId17" Type="http://schemas.openxmlformats.org/officeDocument/2006/relationships/tags" Target="../tags/tag2710.xml"/><Relationship Id="rId18" Type="http://schemas.openxmlformats.org/officeDocument/2006/relationships/tags" Target="../tags/tag2711.xml"/><Relationship Id="rId19" Type="http://schemas.openxmlformats.org/officeDocument/2006/relationships/tags" Target="../tags/tag2712.xml"/><Relationship Id="rId30" Type="http://schemas.openxmlformats.org/officeDocument/2006/relationships/tags" Target="../tags/tag2723.xml"/><Relationship Id="rId31" Type="http://schemas.openxmlformats.org/officeDocument/2006/relationships/tags" Target="../tags/tag2724.xml"/><Relationship Id="rId32" Type="http://schemas.openxmlformats.org/officeDocument/2006/relationships/tags" Target="../tags/tag2725.xml"/><Relationship Id="rId33" Type="http://schemas.openxmlformats.org/officeDocument/2006/relationships/tags" Target="../tags/tag2726.xml"/><Relationship Id="rId34" Type="http://schemas.openxmlformats.org/officeDocument/2006/relationships/tags" Target="../tags/tag2727.xml"/><Relationship Id="rId35" Type="http://schemas.openxmlformats.org/officeDocument/2006/relationships/tags" Target="../tags/tag2728.xml"/><Relationship Id="rId36" Type="http://schemas.openxmlformats.org/officeDocument/2006/relationships/tags" Target="../tags/tag2729.xml"/><Relationship Id="rId37" Type="http://schemas.openxmlformats.org/officeDocument/2006/relationships/tags" Target="../tags/tag2730.xml"/><Relationship Id="rId38" Type="http://schemas.openxmlformats.org/officeDocument/2006/relationships/tags" Target="../tags/tag2731.xml"/><Relationship Id="rId39" Type="http://schemas.openxmlformats.org/officeDocument/2006/relationships/tags" Target="../tags/tag2732.xml"/><Relationship Id="rId50" Type="http://schemas.openxmlformats.org/officeDocument/2006/relationships/tags" Target="../tags/tag2743.xml"/><Relationship Id="rId51" Type="http://schemas.openxmlformats.org/officeDocument/2006/relationships/tags" Target="../tags/tag2744.xml"/><Relationship Id="rId52" Type="http://schemas.openxmlformats.org/officeDocument/2006/relationships/tags" Target="../tags/tag2745.xml"/><Relationship Id="rId53" Type="http://schemas.openxmlformats.org/officeDocument/2006/relationships/tags" Target="../tags/tag2746.xml"/><Relationship Id="rId54" Type="http://schemas.openxmlformats.org/officeDocument/2006/relationships/tags" Target="../tags/tag2747.xml"/><Relationship Id="rId55" Type="http://schemas.openxmlformats.org/officeDocument/2006/relationships/tags" Target="../tags/tag2748.xml"/><Relationship Id="rId56" Type="http://schemas.openxmlformats.org/officeDocument/2006/relationships/tags" Target="../tags/tag2749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2713.xml"/><Relationship Id="rId21" Type="http://schemas.openxmlformats.org/officeDocument/2006/relationships/tags" Target="../tags/tag2714.xml"/><Relationship Id="rId22" Type="http://schemas.openxmlformats.org/officeDocument/2006/relationships/tags" Target="../tags/tag2715.xml"/><Relationship Id="rId23" Type="http://schemas.openxmlformats.org/officeDocument/2006/relationships/tags" Target="../tags/tag2716.xml"/><Relationship Id="rId24" Type="http://schemas.openxmlformats.org/officeDocument/2006/relationships/tags" Target="../tags/tag2717.xml"/><Relationship Id="rId25" Type="http://schemas.openxmlformats.org/officeDocument/2006/relationships/tags" Target="../tags/tag2718.xml"/><Relationship Id="rId26" Type="http://schemas.openxmlformats.org/officeDocument/2006/relationships/tags" Target="../tags/tag2719.xml"/><Relationship Id="rId27" Type="http://schemas.openxmlformats.org/officeDocument/2006/relationships/tags" Target="../tags/tag2720.xml"/><Relationship Id="rId28" Type="http://schemas.openxmlformats.org/officeDocument/2006/relationships/tags" Target="../tags/tag2721.xml"/><Relationship Id="rId29" Type="http://schemas.openxmlformats.org/officeDocument/2006/relationships/tags" Target="../tags/tag2722.xml"/><Relationship Id="rId40" Type="http://schemas.openxmlformats.org/officeDocument/2006/relationships/tags" Target="../tags/tag2733.xml"/><Relationship Id="rId41" Type="http://schemas.openxmlformats.org/officeDocument/2006/relationships/tags" Target="../tags/tag2734.xml"/><Relationship Id="rId42" Type="http://schemas.openxmlformats.org/officeDocument/2006/relationships/tags" Target="../tags/tag2735.xml"/><Relationship Id="rId43" Type="http://schemas.openxmlformats.org/officeDocument/2006/relationships/tags" Target="../tags/tag2736.xml"/><Relationship Id="rId44" Type="http://schemas.openxmlformats.org/officeDocument/2006/relationships/tags" Target="../tags/tag2737.xml"/><Relationship Id="rId45" Type="http://schemas.openxmlformats.org/officeDocument/2006/relationships/tags" Target="../tags/tag2738.xml"/><Relationship Id="rId46" Type="http://schemas.openxmlformats.org/officeDocument/2006/relationships/tags" Target="../tags/tag2739.xml"/><Relationship Id="rId47" Type="http://schemas.openxmlformats.org/officeDocument/2006/relationships/tags" Target="../tags/tag2740.xml"/><Relationship Id="rId48" Type="http://schemas.openxmlformats.org/officeDocument/2006/relationships/tags" Target="../tags/tag2741.xml"/><Relationship Id="rId49" Type="http://schemas.openxmlformats.org/officeDocument/2006/relationships/tags" Target="../tags/tag2742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227.xml"/><Relationship Id="rId2" Type="http://schemas.openxmlformats.org/officeDocument/2006/relationships/tags" Target="../tags/tag228.xml"/><Relationship Id="rId3" Type="http://schemas.openxmlformats.org/officeDocument/2006/relationships/tags" Target="../tags/tag229.xml"/><Relationship Id="rId4" Type="http://schemas.openxmlformats.org/officeDocument/2006/relationships/tags" Target="../tags/tag230.xml"/><Relationship Id="rId5" Type="http://schemas.openxmlformats.org/officeDocument/2006/relationships/tags" Target="../tags/tag231.xml"/><Relationship Id="rId6" Type="http://schemas.openxmlformats.org/officeDocument/2006/relationships/tags" Target="../tags/tag232.xml"/><Relationship Id="rId7" Type="http://schemas.openxmlformats.org/officeDocument/2006/relationships/tags" Target="../tags/tag233.xml"/><Relationship Id="rId8" Type="http://schemas.openxmlformats.org/officeDocument/2006/relationships/tags" Target="../tags/tag234.xml"/><Relationship Id="rId9" Type="http://schemas.openxmlformats.org/officeDocument/2006/relationships/tags" Target="../tags/tag235.xml"/><Relationship Id="rId108" Type="http://schemas.openxmlformats.org/officeDocument/2006/relationships/slide" Target="slide51.xml"/><Relationship Id="rId10" Type="http://schemas.openxmlformats.org/officeDocument/2006/relationships/tags" Target="../tags/tag236.xml"/><Relationship Id="rId11" Type="http://schemas.openxmlformats.org/officeDocument/2006/relationships/tags" Target="../tags/tag237.xml"/><Relationship Id="rId12" Type="http://schemas.openxmlformats.org/officeDocument/2006/relationships/tags" Target="../tags/tag238.xml"/><Relationship Id="rId13" Type="http://schemas.openxmlformats.org/officeDocument/2006/relationships/tags" Target="../tags/tag239.xml"/><Relationship Id="rId14" Type="http://schemas.openxmlformats.org/officeDocument/2006/relationships/tags" Target="../tags/tag240.xml"/><Relationship Id="rId15" Type="http://schemas.openxmlformats.org/officeDocument/2006/relationships/tags" Target="../tags/tag241.xml"/><Relationship Id="rId16" Type="http://schemas.openxmlformats.org/officeDocument/2006/relationships/tags" Target="../tags/tag242.xml"/><Relationship Id="rId17" Type="http://schemas.openxmlformats.org/officeDocument/2006/relationships/tags" Target="../tags/tag243.xml"/><Relationship Id="rId18" Type="http://schemas.openxmlformats.org/officeDocument/2006/relationships/tags" Target="../tags/tag244.xml"/><Relationship Id="rId19" Type="http://schemas.openxmlformats.org/officeDocument/2006/relationships/tags" Target="../tags/tag245.xml"/><Relationship Id="rId30" Type="http://schemas.openxmlformats.org/officeDocument/2006/relationships/tags" Target="../tags/tag256.xml"/><Relationship Id="rId31" Type="http://schemas.openxmlformats.org/officeDocument/2006/relationships/tags" Target="../tags/tag257.xml"/><Relationship Id="rId32" Type="http://schemas.openxmlformats.org/officeDocument/2006/relationships/tags" Target="../tags/tag258.xml"/><Relationship Id="rId33" Type="http://schemas.openxmlformats.org/officeDocument/2006/relationships/tags" Target="../tags/tag259.xml"/><Relationship Id="rId34" Type="http://schemas.openxmlformats.org/officeDocument/2006/relationships/tags" Target="../tags/tag260.xml"/><Relationship Id="rId35" Type="http://schemas.openxmlformats.org/officeDocument/2006/relationships/tags" Target="../tags/tag261.xml"/><Relationship Id="rId36" Type="http://schemas.openxmlformats.org/officeDocument/2006/relationships/tags" Target="../tags/tag262.xml"/><Relationship Id="rId37" Type="http://schemas.openxmlformats.org/officeDocument/2006/relationships/tags" Target="../tags/tag263.xml"/><Relationship Id="rId38" Type="http://schemas.openxmlformats.org/officeDocument/2006/relationships/tags" Target="../tags/tag264.xml"/><Relationship Id="rId39" Type="http://schemas.openxmlformats.org/officeDocument/2006/relationships/tags" Target="../tags/tag265.xml"/><Relationship Id="rId50" Type="http://schemas.openxmlformats.org/officeDocument/2006/relationships/tags" Target="../tags/tag276.xml"/><Relationship Id="rId51" Type="http://schemas.openxmlformats.org/officeDocument/2006/relationships/tags" Target="../tags/tag277.xml"/><Relationship Id="rId52" Type="http://schemas.openxmlformats.org/officeDocument/2006/relationships/tags" Target="../tags/tag278.xml"/><Relationship Id="rId53" Type="http://schemas.openxmlformats.org/officeDocument/2006/relationships/tags" Target="../tags/tag279.xml"/><Relationship Id="rId54" Type="http://schemas.openxmlformats.org/officeDocument/2006/relationships/tags" Target="../tags/tag280.xml"/><Relationship Id="rId55" Type="http://schemas.openxmlformats.org/officeDocument/2006/relationships/tags" Target="../tags/tag281.xml"/><Relationship Id="rId56" Type="http://schemas.openxmlformats.org/officeDocument/2006/relationships/tags" Target="../tags/tag282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246.xml"/><Relationship Id="rId21" Type="http://schemas.openxmlformats.org/officeDocument/2006/relationships/tags" Target="../tags/tag247.xml"/><Relationship Id="rId22" Type="http://schemas.openxmlformats.org/officeDocument/2006/relationships/tags" Target="../tags/tag248.xml"/><Relationship Id="rId23" Type="http://schemas.openxmlformats.org/officeDocument/2006/relationships/tags" Target="../tags/tag249.xml"/><Relationship Id="rId24" Type="http://schemas.openxmlformats.org/officeDocument/2006/relationships/tags" Target="../tags/tag250.xml"/><Relationship Id="rId25" Type="http://schemas.openxmlformats.org/officeDocument/2006/relationships/tags" Target="../tags/tag251.xml"/><Relationship Id="rId26" Type="http://schemas.openxmlformats.org/officeDocument/2006/relationships/tags" Target="../tags/tag252.xml"/><Relationship Id="rId27" Type="http://schemas.openxmlformats.org/officeDocument/2006/relationships/tags" Target="../tags/tag253.xml"/><Relationship Id="rId28" Type="http://schemas.openxmlformats.org/officeDocument/2006/relationships/tags" Target="../tags/tag254.xml"/><Relationship Id="rId29" Type="http://schemas.openxmlformats.org/officeDocument/2006/relationships/tags" Target="../tags/tag255.xml"/><Relationship Id="rId40" Type="http://schemas.openxmlformats.org/officeDocument/2006/relationships/tags" Target="../tags/tag266.xml"/><Relationship Id="rId41" Type="http://schemas.openxmlformats.org/officeDocument/2006/relationships/tags" Target="../tags/tag267.xml"/><Relationship Id="rId42" Type="http://schemas.openxmlformats.org/officeDocument/2006/relationships/tags" Target="../tags/tag268.xml"/><Relationship Id="rId43" Type="http://schemas.openxmlformats.org/officeDocument/2006/relationships/tags" Target="../tags/tag269.xml"/><Relationship Id="rId44" Type="http://schemas.openxmlformats.org/officeDocument/2006/relationships/tags" Target="../tags/tag270.xml"/><Relationship Id="rId45" Type="http://schemas.openxmlformats.org/officeDocument/2006/relationships/tags" Target="../tags/tag271.xml"/><Relationship Id="rId46" Type="http://schemas.openxmlformats.org/officeDocument/2006/relationships/tags" Target="../tags/tag272.xml"/><Relationship Id="rId47" Type="http://schemas.openxmlformats.org/officeDocument/2006/relationships/tags" Target="../tags/tag273.xml"/><Relationship Id="rId48" Type="http://schemas.openxmlformats.org/officeDocument/2006/relationships/tags" Target="../tags/tag274.xml"/><Relationship Id="rId49" Type="http://schemas.openxmlformats.org/officeDocument/2006/relationships/tags" Target="../tags/tag275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50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750.xml"/><Relationship Id="rId2" Type="http://schemas.openxmlformats.org/officeDocument/2006/relationships/tags" Target="../tags/tag2751.xml"/><Relationship Id="rId3" Type="http://schemas.openxmlformats.org/officeDocument/2006/relationships/tags" Target="../tags/tag2752.xml"/><Relationship Id="rId4" Type="http://schemas.openxmlformats.org/officeDocument/2006/relationships/tags" Target="../tags/tag2753.xml"/><Relationship Id="rId5" Type="http://schemas.openxmlformats.org/officeDocument/2006/relationships/tags" Target="../tags/tag2754.xml"/><Relationship Id="rId6" Type="http://schemas.openxmlformats.org/officeDocument/2006/relationships/tags" Target="../tags/tag2755.xml"/><Relationship Id="rId7" Type="http://schemas.openxmlformats.org/officeDocument/2006/relationships/tags" Target="../tags/tag2756.xml"/><Relationship Id="rId8" Type="http://schemas.openxmlformats.org/officeDocument/2006/relationships/tags" Target="../tags/tag2757.xml"/><Relationship Id="rId9" Type="http://schemas.openxmlformats.org/officeDocument/2006/relationships/tags" Target="../tags/tag2758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759.xml"/><Relationship Id="rId11" Type="http://schemas.openxmlformats.org/officeDocument/2006/relationships/tags" Target="../tags/tag2760.xml"/><Relationship Id="rId12" Type="http://schemas.openxmlformats.org/officeDocument/2006/relationships/tags" Target="../tags/tag2761.xml"/><Relationship Id="rId13" Type="http://schemas.openxmlformats.org/officeDocument/2006/relationships/tags" Target="../tags/tag2762.xml"/><Relationship Id="rId14" Type="http://schemas.openxmlformats.org/officeDocument/2006/relationships/tags" Target="../tags/tag2763.xml"/><Relationship Id="rId15" Type="http://schemas.openxmlformats.org/officeDocument/2006/relationships/tags" Target="../tags/tag2764.xml"/><Relationship Id="rId16" Type="http://schemas.openxmlformats.org/officeDocument/2006/relationships/tags" Target="../tags/tag2765.xml"/><Relationship Id="rId17" Type="http://schemas.openxmlformats.org/officeDocument/2006/relationships/tags" Target="../tags/tag2766.xml"/><Relationship Id="rId18" Type="http://schemas.openxmlformats.org/officeDocument/2006/relationships/tags" Target="../tags/tag2767.xml"/><Relationship Id="rId19" Type="http://schemas.openxmlformats.org/officeDocument/2006/relationships/tags" Target="../tags/tag2768.xml"/><Relationship Id="rId30" Type="http://schemas.openxmlformats.org/officeDocument/2006/relationships/tags" Target="../tags/tag2779.xml"/><Relationship Id="rId31" Type="http://schemas.openxmlformats.org/officeDocument/2006/relationships/tags" Target="../tags/tag2780.xml"/><Relationship Id="rId32" Type="http://schemas.openxmlformats.org/officeDocument/2006/relationships/tags" Target="../tags/tag2781.xml"/><Relationship Id="rId33" Type="http://schemas.openxmlformats.org/officeDocument/2006/relationships/tags" Target="../tags/tag2782.xml"/><Relationship Id="rId34" Type="http://schemas.openxmlformats.org/officeDocument/2006/relationships/tags" Target="../tags/tag2783.xml"/><Relationship Id="rId35" Type="http://schemas.openxmlformats.org/officeDocument/2006/relationships/tags" Target="../tags/tag2784.xml"/><Relationship Id="rId36" Type="http://schemas.openxmlformats.org/officeDocument/2006/relationships/tags" Target="../tags/tag2785.xml"/><Relationship Id="rId37" Type="http://schemas.openxmlformats.org/officeDocument/2006/relationships/tags" Target="../tags/tag2786.xml"/><Relationship Id="rId38" Type="http://schemas.openxmlformats.org/officeDocument/2006/relationships/tags" Target="../tags/tag2787.xml"/><Relationship Id="rId39" Type="http://schemas.openxmlformats.org/officeDocument/2006/relationships/tags" Target="../tags/tag2788.xml"/><Relationship Id="rId50" Type="http://schemas.openxmlformats.org/officeDocument/2006/relationships/tags" Target="../tags/tag2799.xml"/><Relationship Id="rId51" Type="http://schemas.openxmlformats.org/officeDocument/2006/relationships/tags" Target="../tags/tag2800.xml"/><Relationship Id="rId52" Type="http://schemas.openxmlformats.org/officeDocument/2006/relationships/tags" Target="../tags/tag2801.xml"/><Relationship Id="rId53" Type="http://schemas.openxmlformats.org/officeDocument/2006/relationships/tags" Target="../tags/tag2802.xml"/><Relationship Id="rId54" Type="http://schemas.openxmlformats.org/officeDocument/2006/relationships/tags" Target="../tags/tag2803.xml"/><Relationship Id="rId55" Type="http://schemas.openxmlformats.org/officeDocument/2006/relationships/tags" Target="../tags/tag2804.xml"/><Relationship Id="rId56" Type="http://schemas.openxmlformats.org/officeDocument/2006/relationships/tags" Target="../tags/tag2805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adamwilson.us/RDataScience" TargetMode="External"/><Relationship Id="rId59" Type="http://schemas.openxmlformats.org/officeDocument/2006/relationships/hyperlink" Target="https://www.rstudio.com/" TargetMode="External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769.xml"/><Relationship Id="rId21" Type="http://schemas.openxmlformats.org/officeDocument/2006/relationships/tags" Target="../tags/tag2770.xml"/><Relationship Id="rId22" Type="http://schemas.openxmlformats.org/officeDocument/2006/relationships/tags" Target="../tags/tag2771.xml"/><Relationship Id="rId23" Type="http://schemas.openxmlformats.org/officeDocument/2006/relationships/tags" Target="../tags/tag2772.xml"/><Relationship Id="rId24" Type="http://schemas.openxmlformats.org/officeDocument/2006/relationships/tags" Target="../tags/tag2773.xml"/><Relationship Id="rId25" Type="http://schemas.openxmlformats.org/officeDocument/2006/relationships/tags" Target="../tags/tag2774.xml"/><Relationship Id="rId26" Type="http://schemas.openxmlformats.org/officeDocument/2006/relationships/tags" Target="../tags/tag2775.xml"/><Relationship Id="rId27" Type="http://schemas.openxmlformats.org/officeDocument/2006/relationships/tags" Target="../tags/tag2776.xml"/><Relationship Id="rId28" Type="http://schemas.openxmlformats.org/officeDocument/2006/relationships/tags" Target="../tags/tag2777.xml"/><Relationship Id="rId29" Type="http://schemas.openxmlformats.org/officeDocument/2006/relationships/tags" Target="../tags/tag2778.xml"/><Relationship Id="rId40" Type="http://schemas.openxmlformats.org/officeDocument/2006/relationships/tags" Target="../tags/tag2789.xml"/><Relationship Id="rId41" Type="http://schemas.openxmlformats.org/officeDocument/2006/relationships/tags" Target="../tags/tag2790.xml"/><Relationship Id="rId42" Type="http://schemas.openxmlformats.org/officeDocument/2006/relationships/tags" Target="../tags/tag2791.xml"/><Relationship Id="rId43" Type="http://schemas.openxmlformats.org/officeDocument/2006/relationships/tags" Target="../tags/tag2792.xml"/><Relationship Id="rId44" Type="http://schemas.openxmlformats.org/officeDocument/2006/relationships/tags" Target="../tags/tag2793.xml"/><Relationship Id="rId45" Type="http://schemas.openxmlformats.org/officeDocument/2006/relationships/tags" Target="../tags/tag2794.xml"/><Relationship Id="rId46" Type="http://schemas.openxmlformats.org/officeDocument/2006/relationships/tags" Target="../tags/tag2795.xml"/><Relationship Id="rId47" Type="http://schemas.openxmlformats.org/officeDocument/2006/relationships/tags" Target="../tags/tag2796.xml"/><Relationship Id="rId48" Type="http://schemas.openxmlformats.org/officeDocument/2006/relationships/tags" Target="../tags/tag2797.xml"/><Relationship Id="rId49" Type="http://schemas.openxmlformats.org/officeDocument/2006/relationships/tags" Target="../tags/tag2798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51.xml.rels><?xml version="1.0" encoding="UTF-8" standalone="yes"?>
<Relationships xmlns="http://schemas.openxmlformats.org/package/2006/relationships"><Relationship Id="rId101" Type="http://schemas.openxmlformats.org/officeDocument/2006/relationships/slide" Target="slide42.xml"/><Relationship Id="rId102" Type="http://schemas.openxmlformats.org/officeDocument/2006/relationships/slide" Target="slide43.xml"/><Relationship Id="rId103" Type="http://schemas.openxmlformats.org/officeDocument/2006/relationships/slide" Target="slide44.xml"/><Relationship Id="rId104" Type="http://schemas.openxmlformats.org/officeDocument/2006/relationships/slide" Target="slide45.xml"/><Relationship Id="rId105" Type="http://schemas.openxmlformats.org/officeDocument/2006/relationships/slide" Target="slide46.xml"/><Relationship Id="rId106" Type="http://schemas.openxmlformats.org/officeDocument/2006/relationships/slide" Target="slide47.xml"/><Relationship Id="rId107" Type="http://schemas.openxmlformats.org/officeDocument/2006/relationships/slide" Target="slide48.xml"/><Relationship Id="rId1" Type="http://schemas.openxmlformats.org/officeDocument/2006/relationships/tags" Target="../tags/tag2806.xml"/><Relationship Id="rId2" Type="http://schemas.openxmlformats.org/officeDocument/2006/relationships/tags" Target="../tags/tag2807.xml"/><Relationship Id="rId3" Type="http://schemas.openxmlformats.org/officeDocument/2006/relationships/tags" Target="../tags/tag2808.xml"/><Relationship Id="rId4" Type="http://schemas.openxmlformats.org/officeDocument/2006/relationships/tags" Target="../tags/tag2809.xml"/><Relationship Id="rId5" Type="http://schemas.openxmlformats.org/officeDocument/2006/relationships/tags" Target="../tags/tag2810.xml"/><Relationship Id="rId6" Type="http://schemas.openxmlformats.org/officeDocument/2006/relationships/tags" Target="../tags/tag2811.xml"/><Relationship Id="rId7" Type="http://schemas.openxmlformats.org/officeDocument/2006/relationships/tags" Target="../tags/tag2812.xml"/><Relationship Id="rId8" Type="http://schemas.openxmlformats.org/officeDocument/2006/relationships/tags" Target="../tags/tag2813.xml"/><Relationship Id="rId9" Type="http://schemas.openxmlformats.org/officeDocument/2006/relationships/tags" Target="../tags/tag2814.xml"/><Relationship Id="rId108" Type="http://schemas.openxmlformats.org/officeDocument/2006/relationships/slide" Target="slide49.xml"/><Relationship Id="rId109" Type="http://schemas.openxmlformats.org/officeDocument/2006/relationships/slide" Target="slide50.xml"/><Relationship Id="rId10" Type="http://schemas.openxmlformats.org/officeDocument/2006/relationships/tags" Target="../tags/tag2815.xml"/><Relationship Id="rId11" Type="http://schemas.openxmlformats.org/officeDocument/2006/relationships/tags" Target="../tags/tag2816.xml"/><Relationship Id="rId12" Type="http://schemas.openxmlformats.org/officeDocument/2006/relationships/tags" Target="../tags/tag2817.xml"/><Relationship Id="rId13" Type="http://schemas.openxmlformats.org/officeDocument/2006/relationships/tags" Target="../tags/tag2818.xml"/><Relationship Id="rId14" Type="http://schemas.openxmlformats.org/officeDocument/2006/relationships/tags" Target="../tags/tag2819.xml"/><Relationship Id="rId15" Type="http://schemas.openxmlformats.org/officeDocument/2006/relationships/tags" Target="../tags/tag2820.xml"/><Relationship Id="rId16" Type="http://schemas.openxmlformats.org/officeDocument/2006/relationships/tags" Target="../tags/tag2821.xml"/><Relationship Id="rId17" Type="http://schemas.openxmlformats.org/officeDocument/2006/relationships/tags" Target="../tags/tag2822.xml"/><Relationship Id="rId18" Type="http://schemas.openxmlformats.org/officeDocument/2006/relationships/tags" Target="../tags/tag2823.xml"/><Relationship Id="rId19" Type="http://schemas.openxmlformats.org/officeDocument/2006/relationships/tags" Target="../tags/tag2824.xml"/><Relationship Id="rId30" Type="http://schemas.openxmlformats.org/officeDocument/2006/relationships/tags" Target="../tags/tag2835.xml"/><Relationship Id="rId31" Type="http://schemas.openxmlformats.org/officeDocument/2006/relationships/tags" Target="../tags/tag2836.xml"/><Relationship Id="rId32" Type="http://schemas.openxmlformats.org/officeDocument/2006/relationships/tags" Target="../tags/tag2837.xml"/><Relationship Id="rId33" Type="http://schemas.openxmlformats.org/officeDocument/2006/relationships/tags" Target="../tags/tag2838.xml"/><Relationship Id="rId34" Type="http://schemas.openxmlformats.org/officeDocument/2006/relationships/tags" Target="../tags/tag2839.xml"/><Relationship Id="rId35" Type="http://schemas.openxmlformats.org/officeDocument/2006/relationships/tags" Target="../tags/tag2840.xml"/><Relationship Id="rId36" Type="http://schemas.openxmlformats.org/officeDocument/2006/relationships/tags" Target="../tags/tag2841.xml"/><Relationship Id="rId37" Type="http://schemas.openxmlformats.org/officeDocument/2006/relationships/tags" Target="../tags/tag2842.xml"/><Relationship Id="rId38" Type="http://schemas.openxmlformats.org/officeDocument/2006/relationships/tags" Target="../tags/tag2843.xml"/><Relationship Id="rId39" Type="http://schemas.openxmlformats.org/officeDocument/2006/relationships/tags" Target="../tags/tag2844.xml"/><Relationship Id="rId50" Type="http://schemas.openxmlformats.org/officeDocument/2006/relationships/tags" Target="../tags/tag2855.xml"/><Relationship Id="rId51" Type="http://schemas.openxmlformats.org/officeDocument/2006/relationships/tags" Target="../tags/tag2856.xml"/><Relationship Id="rId52" Type="http://schemas.openxmlformats.org/officeDocument/2006/relationships/tags" Target="../tags/tag2857.xml"/><Relationship Id="rId53" Type="http://schemas.openxmlformats.org/officeDocument/2006/relationships/tags" Target="../tags/tag2858.xml"/><Relationship Id="rId54" Type="http://schemas.openxmlformats.org/officeDocument/2006/relationships/tags" Target="../tags/tag2859.xml"/><Relationship Id="rId55" Type="http://schemas.openxmlformats.org/officeDocument/2006/relationships/tags" Target="../tags/tag2860.xml"/><Relationship Id="rId56" Type="http://schemas.openxmlformats.org/officeDocument/2006/relationships/tags" Target="../tags/tag2861.xml"/><Relationship Id="rId57" Type="http://schemas.openxmlformats.org/officeDocument/2006/relationships/slideLayout" Target="../slideLayouts/slideLayout2.xml"/><Relationship Id="rId58" Type="http://schemas.openxmlformats.org/officeDocument/2006/relationships/hyperlink" Target="https://cran.revolutionanalytics.com/" TargetMode="External"/><Relationship Id="rId59" Type="http://schemas.openxmlformats.org/officeDocument/2006/relationships/hyperlink" Target="https://www.rstudio.com/" TargetMode="External"/><Relationship Id="rId70" Type="http://schemas.openxmlformats.org/officeDocument/2006/relationships/slide" Target="slide11.xml"/><Relationship Id="rId71" Type="http://schemas.openxmlformats.org/officeDocument/2006/relationships/slide" Target="slide12.xml"/><Relationship Id="rId72" Type="http://schemas.openxmlformats.org/officeDocument/2006/relationships/slide" Target="slide13.xml"/><Relationship Id="rId73" Type="http://schemas.openxmlformats.org/officeDocument/2006/relationships/slide" Target="slide14.xml"/><Relationship Id="rId74" Type="http://schemas.openxmlformats.org/officeDocument/2006/relationships/slide" Target="slide15.xml"/><Relationship Id="rId75" Type="http://schemas.openxmlformats.org/officeDocument/2006/relationships/slide" Target="slide16.xml"/><Relationship Id="rId76" Type="http://schemas.openxmlformats.org/officeDocument/2006/relationships/slide" Target="slide17.xml"/><Relationship Id="rId77" Type="http://schemas.openxmlformats.org/officeDocument/2006/relationships/slide" Target="slide18.xml"/><Relationship Id="rId78" Type="http://schemas.openxmlformats.org/officeDocument/2006/relationships/slide" Target="slide19.xml"/><Relationship Id="rId79" Type="http://schemas.openxmlformats.org/officeDocument/2006/relationships/slide" Target="slide20.xml"/><Relationship Id="rId110" Type="http://schemas.openxmlformats.org/officeDocument/2006/relationships/slide" Target="slide51.xml"/><Relationship Id="rId90" Type="http://schemas.openxmlformats.org/officeDocument/2006/relationships/slide" Target="slide31.xml"/><Relationship Id="rId91" Type="http://schemas.openxmlformats.org/officeDocument/2006/relationships/slide" Target="slide32.xml"/><Relationship Id="rId92" Type="http://schemas.openxmlformats.org/officeDocument/2006/relationships/slide" Target="slide33.xml"/><Relationship Id="rId93" Type="http://schemas.openxmlformats.org/officeDocument/2006/relationships/slide" Target="slide34.xml"/><Relationship Id="rId94" Type="http://schemas.openxmlformats.org/officeDocument/2006/relationships/slide" Target="slide35.xml"/><Relationship Id="rId95" Type="http://schemas.openxmlformats.org/officeDocument/2006/relationships/slide" Target="slide36.xml"/><Relationship Id="rId96" Type="http://schemas.openxmlformats.org/officeDocument/2006/relationships/slide" Target="slide37.xml"/><Relationship Id="rId97" Type="http://schemas.openxmlformats.org/officeDocument/2006/relationships/slide" Target="slide38.xml"/><Relationship Id="rId98" Type="http://schemas.openxmlformats.org/officeDocument/2006/relationships/slide" Target="slide39.xml"/><Relationship Id="rId99" Type="http://schemas.openxmlformats.org/officeDocument/2006/relationships/slide" Target="slide40.xml"/><Relationship Id="rId20" Type="http://schemas.openxmlformats.org/officeDocument/2006/relationships/tags" Target="../tags/tag2825.xml"/><Relationship Id="rId21" Type="http://schemas.openxmlformats.org/officeDocument/2006/relationships/tags" Target="../tags/tag2826.xml"/><Relationship Id="rId22" Type="http://schemas.openxmlformats.org/officeDocument/2006/relationships/tags" Target="../tags/tag2827.xml"/><Relationship Id="rId23" Type="http://schemas.openxmlformats.org/officeDocument/2006/relationships/tags" Target="../tags/tag2828.xml"/><Relationship Id="rId24" Type="http://schemas.openxmlformats.org/officeDocument/2006/relationships/tags" Target="../tags/tag2829.xml"/><Relationship Id="rId25" Type="http://schemas.openxmlformats.org/officeDocument/2006/relationships/tags" Target="../tags/tag2830.xml"/><Relationship Id="rId26" Type="http://schemas.openxmlformats.org/officeDocument/2006/relationships/tags" Target="../tags/tag2831.xml"/><Relationship Id="rId27" Type="http://schemas.openxmlformats.org/officeDocument/2006/relationships/tags" Target="../tags/tag2832.xml"/><Relationship Id="rId28" Type="http://schemas.openxmlformats.org/officeDocument/2006/relationships/tags" Target="../tags/tag2833.xml"/><Relationship Id="rId29" Type="http://schemas.openxmlformats.org/officeDocument/2006/relationships/tags" Target="../tags/tag2834.xml"/><Relationship Id="rId40" Type="http://schemas.openxmlformats.org/officeDocument/2006/relationships/tags" Target="../tags/tag2845.xml"/><Relationship Id="rId41" Type="http://schemas.openxmlformats.org/officeDocument/2006/relationships/tags" Target="../tags/tag2846.xml"/><Relationship Id="rId42" Type="http://schemas.openxmlformats.org/officeDocument/2006/relationships/tags" Target="../tags/tag2847.xml"/><Relationship Id="rId43" Type="http://schemas.openxmlformats.org/officeDocument/2006/relationships/tags" Target="../tags/tag2848.xml"/><Relationship Id="rId44" Type="http://schemas.openxmlformats.org/officeDocument/2006/relationships/tags" Target="../tags/tag2849.xml"/><Relationship Id="rId45" Type="http://schemas.openxmlformats.org/officeDocument/2006/relationships/tags" Target="../tags/tag2850.xml"/><Relationship Id="rId46" Type="http://schemas.openxmlformats.org/officeDocument/2006/relationships/tags" Target="../tags/tag2851.xml"/><Relationship Id="rId47" Type="http://schemas.openxmlformats.org/officeDocument/2006/relationships/tags" Target="../tags/tag2852.xml"/><Relationship Id="rId48" Type="http://schemas.openxmlformats.org/officeDocument/2006/relationships/tags" Target="../tags/tag2853.xml"/><Relationship Id="rId49" Type="http://schemas.openxmlformats.org/officeDocument/2006/relationships/tags" Target="../tags/tag2854.xml"/><Relationship Id="rId60" Type="http://schemas.openxmlformats.org/officeDocument/2006/relationships/slide" Target="slide1.xml"/><Relationship Id="rId61" Type="http://schemas.openxmlformats.org/officeDocument/2006/relationships/slide" Target="slide2.xml"/><Relationship Id="rId62" Type="http://schemas.openxmlformats.org/officeDocument/2006/relationships/slide" Target="slide3.xml"/><Relationship Id="rId63" Type="http://schemas.openxmlformats.org/officeDocument/2006/relationships/slide" Target="slide4.xml"/><Relationship Id="rId64" Type="http://schemas.openxmlformats.org/officeDocument/2006/relationships/slide" Target="slide5.xml"/><Relationship Id="rId65" Type="http://schemas.openxmlformats.org/officeDocument/2006/relationships/slide" Target="slide6.xml"/><Relationship Id="rId66" Type="http://schemas.openxmlformats.org/officeDocument/2006/relationships/slide" Target="slide7.xml"/><Relationship Id="rId67" Type="http://schemas.openxmlformats.org/officeDocument/2006/relationships/slide" Target="slide8.xml"/><Relationship Id="rId68" Type="http://schemas.openxmlformats.org/officeDocument/2006/relationships/slide" Target="slide9.xml"/><Relationship Id="rId69" Type="http://schemas.openxmlformats.org/officeDocument/2006/relationships/slide" Target="slide10.xml"/><Relationship Id="rId100" Type="http://schemas.openxmlformats.org/officeDocument/2006/relationships/slide" Target="slide41.xml"/><Relationship Id="rId80" Type="http://schemas.openxmlformats.org/officeDocument/2006/relationships/slide" Target="slide21.xml"/><Relationship Id="rId81" Type="http://schemas.openxmlformats.org/officeDocument/2006/relationships/slide" Target="slide22.xml"/><Relationship Id="rId82" Type="http://schemas.openxmlformats.org/officeDocument/2006/relationships/slide" Target="slide23.xml"/><Relationship Id="rId83" Type="http://schemas.openxmlformats.org/officeDocument/2006/relationships/slide" Target="slide24.xml"/><Relationship Id="rId84" Type="http://schemas.openxmlformats.org/officeDocument/2006/relationships/slide" Target="slide25.xml"/><Relationship Id="rId85" Type="http://schemas.openxmlformats.org/officeDocument/2006/relationships/slide" Target="slide26.xml"/><Relationship Id="rId86" Type="http://schemas.openxmlformats.org/officeDocument/2006/relationships/slide" Target="slide27.xml"/><Relationship Id="rId87" Type="http://schemas.openxmlformats.org/officeDocument/2006/relationships/slide" Target="slide28.xml"/><Relationship Id="rId88" Type="http://schemas.openxmlformats.org/officeDocument/2006/relationships/slide" Target="slide29.xml"/><Relationship Id="rId89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283.xml"/><Relationship Id="rId2" Type="http://schemas.openxmlformats.org/officeDocument/2006/relationships/tags" Target="../tags/tag284.xml"/><Relationship Id="rId3" Type="http://schemas.openxmlformats.org/officeDocument/2006/relationships/tags" Target="../tags/tag285.xml"/><Relationship Id="rId4" Type="http://schemas.openxmlformats.org/officeDocument/2006/relationships/tags" Target="../tags/tag286.xml"/><Relationship Id="rId5" Type="http://schemas.openxmlformats.org/officeDocument/2006/relationships/tags" Target="../tags/tag287.xml"/><Relationship Id="rId6" Type="http://schemas.openxmlformats.org/officeDocument/2006/relationships/tags" Target="../tags/tag288.xml"/><Relationship Id="rId7" Type="http://schemas.openxmlformats.org/officeDocument/2006/relationships/tags" Target="../tags/tag289.xml"/><Relationship Id="rId8" Type="http://schemas.openxmlformats.org/officeDocument/2006/relationships/tags" Target="../tags/tag290.xml"/><Relationship Id="rId9" Type="http://schemas.openxmlformats.org/officeDocument/2006/relationships/tags" Target="../tags/tag291.xml"/><Relationship Id="rId108" Type="http://schemas.openxmlformats.org/officeDocument/2006/relationships/slide" Target="slide51.xml"/><Relationship Id="rId10" Type="http://schemas.openxmlformats.org/officeDocument/2006/relationships/tags" Target="../tags/tag292.xml"/><Relationship Id="rId11" Type="http://schemas.openxmlformats.org/officeDocument/2006/relationships/tags" Target="../tags/tag293.xml"/><Relationship Id="rId12" Type="http://schemas.openxmlformats.org/officeDocument/2006/relationships/tags" Target="../tags/tag294.xml"/><Relationship Id="rId13" Type="http://schemas.openxmlformats.org/officeDocument/2006/relationships/tags" Target="../tags/tag295.xml"/><Relationship Id="rId14" Type="http://schemas.openxmlformats.org/officeDocument/2006/relationships/tags" Target="../tags/tag296.xml"/><Relationship Id="rId15" Type="http://schemas.openxmlformats.org/officeDocument/2006/relationships/tags" Target="../tags/tag297.xml"/><Relationship Id="rId16" Type="http://schemas.openxmlformats.org/officeDocument/2006/relationships/tags" Target="../tags/tag298.xml"/><Relationship Id="rId17" Type="http://schemas.openxmlformats.org/officeDocument/2006/relationships/tags" Target="../tags/tag299.xml"/><Relationship Id="rId18" Type="http://schemas.openxmlformats.org/officeDocument/2006/relationships/tags" Target="../tags/tag300.xml"/><Relationship Id="rId19" Type="http://schemas.openxmlformats.org/officeDocument/2006/relationships/tags" Target="../tags/tag301.xml"/><Relationship Id="rId30" Type="http://schemas.openxmlformats.org/officeDocument/2006/relationships/tags" Target="../tags/tag312.xml"/><Relationship Id="rId31" Type="http://schemas.openxmlformats.org/officeDocument/2006/relationships/tags" Target="../tags/tag313.xml"/><Relationship Id="rId32" Type="http://schemas.openxmlformats.org/officeDocument/2006/relationships/tags" Target="../tags/tag314.xml"/><Relationship Id="rId33" Type="http://schemas.openxmlformats.org/officeDocument/2006/relationships/tags" Target="../tags/tag315.xml"/><Relationship Id="rId34" Type="http://schemas.openxmlformats.org/officeDocument/2006/relationships/tags" Target="../tags/tag316.xml"/><Relationship Id="rId35" Type="http://schemas.openxmlformats.org/officeDocument/2006/relationships/tags" Target="../tags/tag317.xml"/><Relationship Id="rId36" Type="http://schemas.openxmlformats.org/officeDocument/2006/relationships/tags" Target="../tags/tag318.xml"/><Relationship Id="rId37" Type="http://schemas.openxmlformats.org/officeDocument/2006/relationships/tags" Target="../tags/tag319.xml"/><Relationship Id="rId38" Type="http://schemas.openxmlformats.org/officeDocument/2006/relationships/tags" Target="../tags/tag320.xml"/><Relationship Id="rId39" Type="http://schemas.openxmlformats.org/officeDocument/2006/relationships/tags" Target="../tags/tag321.xml"/><Relationship Id="rId50" Type="http://schemas.openxmlformats.org/officeDocument/2006/relationships/tags" Target="../tags/tag332.xml"/><Relationship Id="rId51" Type="http://schemas.openxmlformats.org/officeDocument/2006/relationships/tags" Target="../tags/tag333.xml"/><Relationship Id="rId52" Type="http://schemas.openxmlformats.org/officeDocument/2006/relationships/tags" Target="../tags/tag334.xml"/><Relationship Id="rId53" Type="http://schemas.openxmlformats.org/officeDocument/2006/relationships/tags" Target="../tags/tag335.xml"/><Relationship Id="rId54" Type="http://schemas.openxmlformats.org/officeDocument/2006/relationships/tags" Target="../tags/tag336.xml"/><Relationship Id="rId55" Type="http://schemas.openxmlformats.org/officeDocument/2006/relationships/tags" Target="../tags/tag337.xml"/><Relationship Id="rId56" Type="http://schemas.openxmlformats.org/officeDocument/2006/relationships/tags" Target="../tags/tag338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302.xml"/><Relationship Id="rId21" Type="http://schemas.openxmlformats.org/officeDocument/2006/relationships/tags" Target="../tags/tag303.xml"/><Relationship Id="rId22" Type="http://schemas.openxmlformats.org/officeDocument/2006/relationships/tags" Target="../tags/tag304.xml"/><Relationship Id="rId23" Type="http://schemas.openxmlformats.org/officeDocument/2006/relationships/tags" Target="../tags/tag305.xml"/><Relationship Id="rId24" Type="http://schemas.openxmlformats.org/officeDocument/2006/relationships/tags" Target="../tags/tag306.xml"/><Relationship Id="rId25" Type="http://schemas.openxmlformats.org/officeDocument/2006/relationships/tags" Target="../tags/tag307.xml"/><Relationship Id="rId26" Type="http://schemas.openxmlformats.org/officeDocument/2006/relationships/tags" Target="../tags/tag308.xml"/><Relationship Id="rId27" Type="http://schemas.openxmlformats.org/officeDocument/2006/relationships/tags" Target="../tags/tag309.xml"/><Relationship Id="rId28" Type="http://schemas.openxmlformats.org/officeDocument/2006/relationships/tags" Target="../tags/tag310.xml"/><Relationship Id="rId29" Type="http://schemas.openxmlformats.org/officeDocument/2006/relationships/tags" Target="../tags/tag311.xml"/><Relationship Id="rId40" Type="http://schemas.openxmlformats.org/officeDocument/2006/relationships/tags" Target="../tags/tag322.xml"/><Relationship Id="rId41" Type="http://schemas.openxmlformats.org/officeDocument/2006/relationships/tags" Target="../tags/tag323.xml"/><Relationship Id="rId42" Type="http://schemas.openxmlformats.org/officeDocument/2006/relationships/tags" Target="../tags/tag324.xml"/><Relationship Id="rId43" Type="http://schemas.openxmlformats.org/officeDocument/2006/relationships/tags" Target="../tags/tag325.xml"/><Relationship Id="rId44" Type="http://schemas.openxmlformats.org/officeDocument/2006/relationships/tags" Target="../tags/tag326.xml"/><Relationship Id="rId45" Type="http://schemas.openxmlformats.org/officeDocument/2006/relationships/tags" Target="../tags/tag327.xml"/><Relationship Id="rId46" Type="http://schemas.openxmlformats.org/officeDocument/2006/relationships/tags" Target="../tags/tag328.xml"/><Relationship Id="rId47" Type="http://schemas.openxmlformats.org/officeDocument/2006/relationships/tags" Target="../tags/tag329.xml"/><Relationship Id="rId48" Type="http://schemas.openxmlformats.org/officeDocument/2006/relationships/tags" Target="../tags/tag330.xml"/><Relationship Id="rId49" Type="http://schemas.openxmlformats.org/officeDocument/2006/relationships/tags" Target="../tags/tag331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101" Type="http://schemas.openxmlformats.org/officeDocument/2006/relationships/slide" Target="slide43.xml"/><Relationship Id="rId102" Type="http://schemas.openxmlformats.org/officeDocument/2006/relationships/slide" Target="slide44.xml"/><Relationship Id="rId103" Type="http://schemas.openxmlformats.org/officeDocument/2006/relationships/slide" Target="slide45.xml"/><Relationship Id="rId104" Type="http://schemas.openxmlformats.org/officeDocument/2006/relationships/slide" Target="slide46.xml"/><Relationship Id="rId105" Type="http://schemas.openxmlformats.org/officeDocument/2006/relationships/slide" Target="slide47.xml"/><Relationship Id="rId106" Type="http://schemas.openxmlformats.org/officeDocument/2006/relationships/slide" Target="slide48.xml"/><Relationship Id="rId107" Type="http://schemas.openxmlformats.org/officeDocument/2006/relationships/slide" Target="slide49.xml"/><Relationship Id="rId1" Type="http://schemas.openxmlformats.org/officeDocument/2006/relationships/tags" Target="../tags/tag339.xml"/><Relationship Id="rId2" Type="http://schemas.openxmlformats.org/officeDocument/2006/relationships/tags" Target="../tags/tag340.xml"/><Relationship Id="rId3" Type="http://schemas.openxmlformats.org/officeDocument/2006/relationships/tags" Target="../tags/tag341.xml"/><Relationship Id="rId4" Type="http://schemas.openxmlformats.org/officeDocument/2006/relationships/tags" Target="../tags/tag342.xml"/><Relationship Id="rId5" Type="http://schemas.openxmlformats.org/officeDocument/2006/relationships/tags" Target="../tags/tag343.xml"/><Relationship Id="rId6" Type="http://schemas.openxmlformats.org/officeDocument/2006/relationships/tags" Target="../tags/tag344.xml"/><Relationship Id="rId7" Type="http://schemas.openxmlformats.org/officeDocument/2006/relationships/tags" Target="../tags/tag345.xml"/><Relationship Id="rId8" Type="http://schemas.openxmlformats.org/officeDocument/2006/relationships/tags" Target="../tags/tag346.xml"/><Relationship Id="rId9" Type="http://schemas.openxmlformats.org/officeDocument/2006/relationships/tags" Target="../tags/tag347.xml"/><Relationship Id="rId108" Type="http://schemas.openxmlformats.org/officeDocument/2006/relationships/slide" Target="slide50.xml"/><Relationship Id="rId109" Type="http://schemas.openxmlformats.org/officeDocument/2006/relationships/slide" Target="slide51.xml"/><Relationship Id="rId10" Type="http://schemas.openxmlformats.org/officeDocument/2006/relationships/tags" Target="../tags/tag348.xml"/><Relationship Id="rId11" Type="http://schemas.openxmlformats.org/officeDocument/2006/relationships/tags" Target="../tags/tag349.xml"/><Relationship Id="rId12" Type="http://schemas.openxmlformats.org/officeDocument/2006/relationships/tags" Target="../tags/tag350.xml"/><Relationship Id="rId13" Type="http://schemas.openxmlformats.org/officeDocument/2006/relationships/tags" Target="../tags/tag351.xml"/><Relationship Id="rId14" Type="http://schemas.openxmlformats.org/officeDocument/2006/relationships/tags" Target="../tags/tag352.xml"/><Relationship Id="rId15" Type="http://schemas.openxmlformats.org/officeDocument/2006/relationships/tags" Target="../tags/tag353.xml"/><Relationship Id="rId16" Type="http://schemas.openxmlformats.org/officeDocument/2006/relationships/tags" Target="../tags/tag354.xml"/><Relationship Id="rId17" Type="http://schemas.openxmlformats.org/officeDocument/2006/relationships/tags" Target="../tags/tag355.xml"/><Relationship Id="rId18" Type="http://schemas.openxmlformats.org/officeDocument/2006/relationships/tags" Target="../tags/tag356.xml"/><Relationship Id="rId19" Type="http://schemas.openxmlformats.org/officeDocument/2006/relationships/tags" Target="../tags/tag357.xml"/><Relationship Id="rId30" Type="http://schemas.openxmlformats.org/officeDocument/2006/relationships/tags" Target="../tags/tag368.xml"/><Relationship Id="rId31" Type="http://schemas.openxmlformats.org/officeDocument/2006/relationships/tags" Target="../tags/tag369.xml"/><Relationship Id="rId32" Type="http://schemas.openxmlformats.org/officeDocument/2006/relationships/tags" Target="../tags/tag370.xml"/><Relationship Id="rId33" Type="http://schemas.openxmlformats.org/officeDocument/2006/relationships/tags" Target="../tags/tag371.xml"/><Relationship Id="rId34" Type="http://schemas.openxmlformats.org/officeDocument/2006/relationships/tags" Target="../tags/tag372.xml"/><Relationship Id="rId35" Type="http://schemas.openxmlformats.org/officeDocument/2006/relationships/tags" Target="../tags/tag373.xml"/><Relationship Id="rId36" Type="http://schemas.openxmlformats.org/officeDocument/2006/relationships/tags" Target="../tags/tag374.xml"/><Relationship Id="rId37" Type="http://schemas.openxmlformats.org/officeDocument/2006/relationships/tags" Target="../tags/tag375.xml"/><Relationship Id="rId38" Type="http://schemas.openxmlformats.org/officeDocument/2006/relationships/tags" Target="../tags/tag376.xml"/><Relationship Id="rId39" Type="http://schemas.openxmlformats.org/officeDocument/2006/relationships/tags" Target="../tags/tag377.xml"/><Relationship Id="rId50" Type="http://schemas.openxmlformats.org/officeDocument/2006/relationships/tags" Target="../tags/tag388.xml"/><Relationship Id="rId51" Type="http://schemas.openxmlformats.org/officeDocument/2006/relationships/tags" Target="../tags/tag389.xml"/><Relationship Id="rId52" Type="http://schemas.openxmlformats.org/officeDocument/2006/relationships/tags" Target="../tags/tag390.xml"/><Relationship Id="rId53" Type="http://schemas.openxmlformats.org/officeDocument/2006/relationships/tags" Target="../tags/tag391.xml"/><Relationship Id="rId54" Type="http://schemas.openxmlformats.org/officeDocument/2006/relationships/tags" Target="../tags/tag392.xml"/><Relationship Id="rId55" Type="http://schemas.openxmlformats.org/officeDocument/2006/relationships/tags" Target="../tags/tag393.xml"/><Relationship Id="rId56" Type="http://schemas.openxmlformats.org/officeDocument/2006/relationships/tags" Target="../tags/tag394.xml"/><Relationship Id="rId57" Type="http://schemas.openxmlformats.org/officeDocument/2006/relationships/slideLayout" Target="../slideLayouts/slideLayout2.xml"/><Relationship Id="rId58" Type="http://schemas.openxmlformats.org/officeDocument/2006/relationships/image" Target="../media/image4.png"/><Relationship Id="rId59" Type="http://schemas.openxmlformats.org/officeDocument/2006/relationships/slide" Target="slide1.xml"/><Relationship Id="rId70" Type="http://schemas.openxmlformats.org/officeDocument/2006/relationships/slide" Target="slide12.xml"/><Relationship Id="rId71" Type="http://schemas.openxmlformats.org/officeDocument/2006/relationships/slide" Target="slide13.xml"/><Relationship Id="rId72" Type="http://schemas.openxmlformats.org/officeDocument/2006/relationships/slide" Target="slide14.xml"/><Relationship Id="rId73" Type="http://schemas.openxmlformats.org/officeDocument/2006/relationships/slide" Target="slide15.xml"/><Relationship Id="rId74" Type="http://schemas.openxmlformats.org/officeDocument/2006/relationships/slide" Target="slide16.xml"/><Relationship Id="rId75" Type="http://schemas.openxmlformats.org/officeDocument/2006/relationships/slide" Target="slide17.xml"/><Relationship Id="rId76" Type="http://schemas.openxmlformats.org/officeDocument/2006/relationships/slide" Target="slide18.xml"/><Relationship Id="rId77" Type="http://schemas.openxmlformats.org/officeDocument/2006/relationships/slide" Target="slide19.xml"/><Relationship Id="rId78" Type="http://schemas.openxmlformats.org/officeDocument/2006/relationships/slide" Target="slide20.xml"/><Relationship Id="rId79" Type="http://schemas.openxmlformats.org/officeDocument/2006/relationships/slide" Target="slide21.xml"/><Relationship Id="rId90" Type="http://schemas.openxmlformats.org/officeDocument/2006/relationships/slide" Target="slide32.xml"/><Relationship Id="rId91" Type="http://schemas.openxmlformats.org/officeDocument/2006/relationships/slide" Target="slide33.xml"/><Relationship Id="rId92" Type="http://schemas.openxmlformats.org/officeDocument/2006/relationships/slide" Target="slide34.xml"/><Relationship Id="rId93" Type="http://schemas.openxmlformats.org/officeDocument/2006/relationships/slide" Target="slide35.xml"/><Relationship Id="rId94" Type="http://schemas.openxmlformats.org/officeDocument/2006/relationships/slide" Target="slide36.xml"/><Relationship Id="rId95" Type="http://schemas.openxmlformats.org/officeDocument/2006/relationships/slide" Target="slide37.xml"/><Relationship Id="rId96" Type="http://schemas.openxmlformats.org/officeDocument/2006/relationships/slide" Target="slide38.xml"/><Relationship Id="rId97" Type="http://schemas.openxmlformats.org/officeDocument/2006/relationships/slide" Target="slide39.xml"/><Relationship Id="rId98" Type="http://schemas.openxmlformats.org/officeDocument/2006/relationships/slide" Target="slide40.xml"/><Relationship Id="rId99" Type="http://schemas.openxmlformats.org/officeDocument/2006/relationships/slide" Target="slide41.xml"/><Relationship Id="rId20" Type="http://schemas.openxmlformats.org/officeDocument/2006/relationships/tags" Target="../tags/tag358.xml"/><Relationship Id="rId21" Type="http://schemas.openxmlformats.org/officeDocument/2006/relationships/tags" Target="../tags/tag359.xml"/><Relationship Id="rId22" Type="http://schemas.openxmlformats.org/officeDocument/2006/relationships/tags" Target="../tags/tag360.xml"/><Relationship Id="rId23" Type="http://schemas.openxmlformats.org/officeDocument/2006/relationships/tags" Target="../tags/tag361.xml"/><Relationship Id="rId24" Type="http://schemas.openxmlformats.org/officeDocument/2006/relationships/tags" Target="../tags/tag362.xml"/><Relationship Id="rId25" Type="http://schemas.openxmlformats.org/officeDocument/2006/relationships/tags" Target="../tags/tag363.xml"/><Relationship Id="rId26" Type="http://schemas.openxmlformats.org/officeDocument/2006/relationships/tags" Target="../tags/tag364.xml"/><Relationship Id="rId27" Type="http://schemas.openxmlformats.org/officeDocument/2006/relationships/tags" Target="../tags/tag365.xml"/><Relationship Id="rId28" Type="http://schemas.openxmlformats.org/officeDocument/2006/relationships/tags" Target="../tags/tag366.xml"/><Relationship Id="rId29" Type="http://schemas.openxmlformats.org/officeDocument/2006/relationships/tags" Target="../tags/tag367.xml"/><Relationship Id="rId40" Type="http://schemas.openxmlformats.org/officeDocument/2006/relationships/tags" Target="../tags/tag378.xml"/><Relationship Id="rId41" Type="http://schemas.openxmlformats.org/officeDocument/2006/relationships/tags" Target="../tags/tag379.xml"/><Relationship Id="rId42" Type="http://schemas.openxmlformats.org/officeDocument/2006/relationships/tags" Target="../tags/tag380.xml"/><Relationship Id="rId43" Type="http://schemas.openxmlformats.org/officeDocument/2006/relationships/tags" Target="../tags/tag381.xml"/><Relationship Id="rId44" Type="http://schemas.openxmlformats.org/officeDocument/2006/relationships/tags" Target="../tags/tag382.xml"/><Relationship Id="rId45" Type="http://schemas.openxmlformats.org/officeDocument/2006/relationships/tags" Target="../tags/tag383.xml"/><Relationship Id="rId46" Type="http://schemas.openxmlformats.org/officeDocument/2006/relationships/tags" Target="../tags/tag384.xml"/><Relationship Id="rId47" Type="http://schemas.openxmlformats.org/officeDocument/2006/relationships/tags" Target="../tags/tag385.xml"/><Relationship Id="rId48" Type="http://schemas.openxmlformats.org/officeDocument/2006/relationships/tags" Target="../tags/tag386.xml"/><Relationship Id="rId49" Type="http://schemas.openxmlformats.org/officeDocument/2006/relationships/tags" Target="../tags/tag387.xml"/><Relationship Id="rId60" Type="http://schemas.openxmlformats.org/officeDocument/2006/relationships/slide" Target="slide2.xml"/><Relationship Id="rId61" Type="http://schemas.openxmlformats.org/officeDocument/2006/relationships/slide" Target="slide3.xml"/><Relationship Id="rId62" Type="http://schemas.openxmlformats.org/officeDocument/2006/relationships/slide" Target="slide4.xml"/><Relationship Id="rId63" Type="http://schemas.openxmlformats.org/officeDocument/2006/relationships/slide" Target="slide5.xml"/><Relationship Id="rId64" Type="http://schemas.openxmlformats.org/officeDocument/2006/relationships/slide" Target="slide6.xml"/><Relationship Id="rId65" Type="http://schemas.openxmlformats.org/officeDocument/2006/relationships/slide" Target="slide7.xml"/><Relationship Id="rId66" Type="http://schemas.openxmlformats.org/officeDocument/2006/relationships/slide" Target="slide8.xml"/><Relationship Id="rId67" Type="http://schemas.openxmlformats.org/officeDocument/2006/relationships/slide" Target="slide9.xml"/><Relationship Id="rId68" Type="http://schemas.openxmlformats.org/officeDocument/2006/relationships/slide" Target="slide10.xml"/><Relationship Id="rId69" Type="http://schemas.openxmlformats.org/officeDocument/2006/relationships/slide" Target="slide11.xml"/><Relationship Id="rId100" Type="http://schemas.openxmlformats.org/officeDocument/2006/relationships/slide" Target="slide42.xml"/><Relationship Id="rId80" Type="http://schemas.openxmlformats.org/officeDocument/2006/relationships/slide" Target="slide22.xml"/><Relationship Id="rId81" Type="http://schemas.openxmlformats.org/officeDocument/2006/relationships/slide" Target="slide23.xml"/><Relationship Id="rId82" Type="http://schemas.openxmlformats.org/officeDocument/2006/relationships/slide" Target="slide24.xml"/><Relationship Id="rId83" Type="http://schemas.openxmlformats.org/officeDocument/2006/relationships/slide" Target="slide25.xml"/><Relationship Id="rId84" Type="http://schemas.openxmlformats.org/officeDocument/2006/relationships/slide" Target="slide26.xml"/><Relationship Id="rId85" Type="http://schemas.openxmlformats.org/officeDocument/2006/relationships/slide" Target="slide27.xml"/><Relationship Id="rId86" Type="http://schemas.openxmlformats.org/officeDocument/2006/relationships/slide" Target="slide28.xml"/><Relationship Id="rId87" Type="http://schemas.openxmlformats.org/officeDocument/2006/relationships/slide" Target="slide29.xml"/><Relationship Id="rId88" Type="http://schemas.openxmlformats.org/officeDocument/2006/relationships/slide" Target="slide30.xml"/><Relationship Id="rId89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395.xml"/><Relationship Id="rId2" Type="http://schemas.openxmlformats.org/officeDocument/2006/relationships/tags" Target="../tags/tag396.xml"/><Relationship Id="rId3" Type="http://schemas.openxmlformats.org/officeDocument/2006/relationships/tags" Target="../tags/tag397.xml"/><Relationship Id="rId4" Type="http://schemas.openxmlformats.org/officeDocument/2006/relationships/tags" Target="../tags/tag398.xml"/><Relationship Id="rId5" Type="http://schemas.openxmlformats.org/officeDocument/2006/relationships/tags" Target="../tags/tag399.xml"/><Relationship Id="rId6" Type="http://schemas.openxmlformats.org/officeDocument/2006/relationships/tags" Target="../tags/tag400.xml"/><Relationship Id="rId7" Type="http://schemas.openxmlformats.org/officeDocument/2006/relationships/tags" Target="../tags/tag401.xml"/><Relationship Id="rId8" Type="http://schemas.openxmlformats.org/officeDocument/2006/relationships/tags" Target="../tags/tag402.xml"/><Relationship Id="rId9" Type="http://schemas.openxmlformats.org/officeDocument/2006/relationships/tags" Target="../tags/tag403.xml"/><Relationship Id="rId108" Type="http://schemas.openxmlformats.org/officeDocument/2006/relationships/slide" Target="slide51.xml"/><Relationship Id="rId10" Type="http://schemas.openxmlformats.org/officeDocument/2006/relationships/tags" Target="../tags/tag404.xml"/><Relationship Id="rId11" Type="http://schemas.openxmlformats.org/officeDocument/2006/relationships/tags" Target="../tags/tag405.xml"/><Relationship Id="rId12" Type="http://schemas.openxmlformats.org/officeDocument/2006/relationships/tags" Target="../tags/tag406.xml"/><Relationship Id="rId13" Type="http://schemas.openxmlformats.org/officeDocument/2006/relationships/tags" Target="../tags/tag407.xml"/><Relationship Id="rId14" Type="http://schemas.openxmlformats.org/officeDocument/2006/relationships/tags" Target="../tags/tag408.xml"/><Relationship Id="rId15" Type="http://schemas.openxmlformats.org/officeDocument/2006/relationships/tags" Target="../tags/tag409.xml"/><Relationship Id="rId16" Type="http://schemas.openxmlformats.org/officeDocument/2006/relationships/tags" Target="../tags/tag410.xml"/><Relationship Id="rId17" Type="http://schemas.openxmlformats.org/officeDocument/2006/relationships/tags" Target="../tags/tag411.xml"/><Relationship Id="rId18" Type="http://schemas.openxmlformats.org/officeDocument/2006/relationships/tags" Target="../tags/tag412.xml"/><Relationship Id="rId19" Type="http://schemas.openxmlformats.org/officeDocument/2006/relationships/tags" Target="../tags/tag413.xml"/><Relationship Id="rId30" Type="http://schemas.openxmlformats.org/officeDocument/2006/relationships/tags" Target="../tags/tag424.xml"/><Relationship Id="rId31" Type="http://schemas.openxmlformats.org/officeDocument/2006/relationships/tags" Target="../tags/tag425.xml"/><Relationship Id="rId32" Type="http://schemas.openxmlformats.org/officeDocument/2006/relationships/tags" Target="../tags/tag426.xml"/><Relationship Id="rId33" Type="http://schemas.openxmlformats.org/officeDocument/2006/relationships/tags" Target="../tags/tag427.xml"/><Relationship Id="rId34" Type="http://schemas.openxmlformats.org/officeDocument/2006/relationships/tags" Target="../tags/tag428.xml"/><Relationship Id="rId35" Type="http://schemas.openxmlformats.org/officeDocument/2006/relationships/tags" Target="../tags/tag429.xml"/><Relationship Id="rId36" Type="http://schemas.openxmlformats.org/officeDocument/2006/relationships/tags" Target="../tags/tag430.xml"/><Relationship Id="rId37" Type="http://schemas.openxmlformats.org/officeDocument/2006/relationships/tags" Target="../tags/tag431.xml"/><Relationship Id="rId38" Type="http://schemas.openxmlformats.org/officeDocument/2006/relationships/tags" Target="../tags/tag432.xml"/><Relationship Id="rId39" Type="http://schemas.openxmlformats.org/officeDocument/2006/relationships/tags" Target="../tags/tag433.xml"/><Relationship Id="rId50" Type="http://schemas.openxmlformats.org/officeDocument/2006/relationships/tags" Target="../tags/tag444.xml"/><Relationship Id="rId51" Type="http://schemas.openxmlformats.org/officeDocument/2006/relationships/tags" Target="../tags/tag445.xml"/><Relationship Id="rId52" Type="http://schemas.openxmlformats.org/officeDocument/2006/relationships/tags" Target="../tags/tag446.xml"/><Relationship Id="rId53" Type="http://schemas.openxmlformats.org/officeDocument/2006/relationships/tags" Target="../tags/tag447.xml"/><Relationship Id="rId54" Type="http://schemas.openxmlformats.org/officeDocument/2006/relationships/tags" Target="../tags/tag448.xml"/><Relationship Id="rId55" Type="http://schemas.openxmlformats.org/officeDocument/2006/relationships/tags" Target="../tags/tag449.xml"/><Relationship Id="rId56" Type="http://schemas.openxmlformats.org/officeDocument/2006/relationships/tags" Target="../tags/tag450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414.xml"/><Relationship Id="rId21" Type="http://schemas.openxmlformats.org/officeDocument/2006/relationships/tags" Target="../tags/tag415.xml"/><Relationship Id="rId22" Type="http://schemas.openxmlformats.org/officeDocument/2006/relationships/tags" Target="../tags/tag416.xml"/><Relationship Id="rId23" Type="http://schemas.openxmlformats.org/officeDocument/2006/relationships/tags" Target="../tags/tag417.xml"/><Relationship Id="rId24" Type="http://schemas.openxmlformats.org/officeDocument/2006/relationships/tags" Target="../tags/tag418.xml"/><Relationship Id="rId25" Type="http://schemas.openxmlformats.org/officeDocument/2006/relationships/tags" Target="../tags/tag419.xml"/><Relationship Id="rId26" Type="http://schemas.openxmlformats.org/officeDocument/2006/relationships/tags" Target="../tags/tag420.xml"/><Relationship Id="rId27" Type="http://schemas.openxmlformats.org/officeDocument/2006/relationships/tags" Target="../tags/tag421.xml"/><Relationship Id="rId28" Type="http://schemas.openxmlformats.org/officeDocument/2006/relationships/tags" Target="../tags/tag422.xml"/><Relationship Id="rId29" Type="http://schemas.openxmlformats.org/officeDocument/2006/relationships/tags" Target="../tags/tag423.xml"/><Relationship Id="rId40" Type="http://schemas.openxmlformats.org/officeDocument/2006/relationships/tags" Target="../tags/tag434.xml"/><Relationship Id="rId41" Type="http://schemas.openxmlformats.org/officeDocument/2006/relationships/tags" Target="../tags/tag435.xml"/><Relationship Id="rId42" Type="http://schemas.openxmlformats.org/officeDocument/2006/relationships/tags" Target="../tags/tag436.xml"/><Relationship Id="rId43" Type="http://schemas.openxmlformats.org/officeDocument/2006/relationships/tags" Target="../tags/tag437.xml"/><Relationship Id="rId44" Type="http://schemas.openxmlformats.org/officeDocument/2006/relationships/tags" Target="../tags/tag438.xml"/><Relationship Id="rId45" Type="http://schemas.openxmlformats.org/officeDocument/2006/relationships/tags" Target="../tags/tag439.xml"/><Relationship Id="rId46" Type="http://schemas.openxmlformats.org/officeDocument/2006/relationships/tags" Target="../tags/tag440.xml"/><Relationship Id="rId47" Type="http://schemas.openxmlformats.org/officeDocument/2006/relationships/tags" Target="../tags/tag441.xml"/><Relationship Id="rId48" Type="http://schemas.openxmlformats.org/officeDocument/2006/relationships/tags" Target="../tags/tag442.xml"/><Relationship Id="rId49" Type="http://schemas.openxmlformats.org/officeDocument/2006/relationships/tags" Target="../tags/tag443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_rels/slide9.xml.rels><?xml version="1.0" encoding="UTF-8" standalone="yes"?>
<Relationships xmlns="http://schemas.openxmlformats.org/package/2006/relationships"><Relationship Id="rId101" Type="http://schemas.openxmlformats.org/officeDocument/2006/relationships/slide" Target="slide44.xml"/><Relationship Id="rId102" Type="http://schemas.openxmlformats.org/officeDocument/2006/relationships/slide" Target="slide45.xml"/><Relationship Id="rId103" Type="http://schemas.openxmlformats.org/officeDocument/2006/relationships/slide" Target="slide46.xml"/><Relationship Id="rId104" Type="http://schemas.openxmlformats.org/officeDocument/2006/relationships/slide" Target="slide47.xml"/><Relationship Id="rId105" Type="http://schemas.openxmlformats.org/officeDocument/2006/relationships/slide" Target="slide48.xml"/><Relationship Id="rId106" Type="http://schemas.openxmlformats.org/officeDocument/2006/relationships/slide" Target="slide49.xml"/><Relationship Id="rId107" Type="http://schemas.openxmlformats.org/officeDocument/2006/relationships/slide" Target="slide50.xml"/><Relationship Id="rId1" Type="http://schemas.openxmlformats.org/officeDocument/2006/relationships/tags" Target="../tags/tag451.xml"/><Relationship Id="rId2" Type="http://schemas.openxmlformats.org/officeDocument/2006/relationships/tags" Target="../tags/tag452.xml"/><Relationship Id="rId3" Type="http://schemas.openxmlformats.org/officeDocument/2006/relationships/tags" Target="../tags/tag453.xml"/><Relationship Id="rId4" Type="http://schemas.openxmlformats.org/officeDocument/2006/relationships/tags" Target="../tags/tag454.xml"/><Relationship Id="rId5" Type="http://schemas.openxmlformats.org/officeDocument/2006/relationships/tags" Target="../tags/tag455.xml"/><Relationship Id="rId6" Type="http://schemas.openxmlformats.org/officeDocument/2006/relationships/tags" Target="../tags/tag456.xml"/><Relationship Id="rId7" Type="http://schemas.openxmlformats.org/officeDocument/2006/relationships/tags" Target="../tags/tag457.xml"/><Relationship Id="rId8" Type="http://schemas.openxmlformats.org/officeDocument/2006/relationships/tags" Target="../tags/tag458.xml"/><Relationship Id="rId9" Type="http://schemas.openxmlformats.org/officeDocument/2006/relationships/tags" Target="../tags/tag459.xml"/><Relationship Id="rId108" Type="http://schemas.openxmlformats.org/officeDocument/2006/relationships/slide" Target="slide51.xml"/><Relationship Id="rId10" Type="http://schemas.openxmlformats.org/officeDocument/2006/relationships/tags" Target="../tags/tag460.xml"/><Relationship Id="rId11" Type="http://schemas.openxmlformats.org/officeDocument/2006/relationships/tags" Target="../tags/tag461.xml"/><Relationship Id="rId12" Type="http://schemas.openxmlformats.org/officeDocument/2006/relationships/tags" Target="../tags/tag462.xml"/><Relationship Id="rId13" Type="http://schemas.openxmlformats.org/officeDocument/2006/relationships/tags" Target="../tags/tag463.xml"/><Relationship Id="rId14" Type="http://schemas.openxmlformats.org/officeDocument/2006/relationships/tags" Target="../tags/tag464.xml"/><Relationship Id="rId15" Type="http://schemas.openxmlformats.org/officeDocument/2006/relationships/tags" Target="../tags/tag465.xml"/><Relationship Id="rId16" Type="http://schemas.openxmlformats.org/officeDocument/2006/relationships/tags" Target="../tags/tag466.xml"/><Relationship Id="rId17" Type="http://schemas.openxmlformats.org/officeDocument/2006/relationships/tags" Target="../tags/tag467.xml"/><Relationship Id="rId18" Type="http://schemas.openxmlformats.org/officeDocument/2006/relationships/tags" Target="../tags/tag468.xml"/><Relationship Id="rId19" Type="http://schemas.openxmlformats.org/officeDocument/2006/relationships/tags" Target="../tags/tag469.xml"/><Relationship Id="rId30" Type="http://schemas.openxmlformats.org/officeDocument/2006/relationships/tags" Target="../tags/tag480.xml"/><Relationship Id="rId31" Type="http://schemas.openxmlformats.org/officeDocument/2006/relationships/tags" Target="../tags/tag481.xml"/><Relationship Id="rId32" Type="http://schemas.openxmlformats.org/officeDocument/2006/relationships/tags" Target="../tags/tag482.xml"/><Relationship Id="rId33" Type="http://schemas.openxmlformats.org/officeDocument/2006/relationships/tags" Target="../tags/tag483.xml"/><Relationship Id="rId34" Type="http://schemas.openxmlformats.org/officeDocument/2006/relationships/tags" Target="../tags/tag484.xml"/><Relationship Id="rId35" Type="http://schemas.openxmlformats.org/officeDocument/2006/relationships/tags" Target="../tags/tag485.xml"/><Relationship Id="rId36" Type="http://schemas.openxmlformats.org/officeDocument/2006/relationships/tags" Target="../tags/tag486.xml"/><Relationship Id="rId37" Type="http://schemas.openxmlformats.org/officeDocument/2006/relationships/tags" Target="../tags/tag487.xml"/><Relationship Id="rId38" Type="http://schemas.openxmlformats.org/officeDocument/2006/relationships/tags" Target="../tags/tag488.xml"/><Relationship Id="rId39" Type="http://schemas.openxmlformats.org/officeDocument/2006/relationships/tags" Target="../tags/tag489.xml"/><Relationship Id="rId50" Type="http://schemas.openxmlformats.org/officeDocument/2006/relationships/tags" Target="../tags/tag500.xml"/><Relationship Id="rId51" Type="http://schemas.openxmlformats.org/officeDocument/2006/relationships/tags" Target="../tags/tag501.xml"/><Relationship Id="rId52" Type="http://schemas.openxmlformats.org/officeDocument/2006/relationships/tags" Target="../tags/tag502.xml"/><Relationship Id="rId53" Type="http://schemas.openxmlformats.org/officeDocument/2006/relationships/tags" Target="../tags/tag503.xml"/><Relationship Id="rId54" Type="http://schemas.openxmlformats.org/officeDocument/2006/relationships/tags" Target="../tags/tag504.xml"/><Relationship Id="rId55" Type="http://schemas.openxmlformats.org/officeDocument/2006/relationships/tags" Target="../tags/tag505.xml"/><Relationship Id="rId56" Type="http://schemas.openxmlformats.org/officeDocument/2006/relationships/tags" Target="../tags/tag506.xml"/><Relationship Id="rId57" Type="http://schemas.openxmlformats.org/officeDocument/2006/relationships/slideLayout" Target="../slideLayouts/slideLayout2.xml"/><Relationship Id="rId58" Type="http://schemas.openxmlformats.org/officeDocument/2006/relationships/slide" Target="slide1.xml"/><Relationship Id="rId59" Type="http://schemas.openxmlformats.org/officeDocument/2006/relationships/slide" Target="slide2.xml"/><Relationship Id="rId70" Type="http://schemas.openxmlformats.org/officeDocument/2006/relationships/slide" Target="slide13.xml"/><Relationship Id="rId71" Type="http://schemas.openxmlformats.org/officeDocument/2006/relationships/slide" Target="slide14.xml"/><Relationship Id="rId72" Type="http://schemas.openxmlformats.org/officeDocument/2006/relationships/slide" Target="slide15.xml"/><Relationship Id="rId73" Type="http://schemas.openxmlformats.org/officeDocument/2006/relationships/slide" Target="slide16.xml"/><Relationship Id="rId74" Type="http://schemas.openxmlformats.org/officeDocument/2006/relationships/slide" Target="slide17.xml"/><Relationship Id="rId75" Type="http://schemas.openxmlformats.org/officeDocument/2006/relationships/slide" Target="slide18.xml"/><Relationship Id="rId76" Type="http://schemas.openxmlformats.org/officeDocument/2006/relationships/slide" Target="slide19.xml"/><Relationship Id="rId77" Type="http://schemas.openxmlformats.org/officeDocument/2006/relationships/slide" Target="slide20.xml"/><Relationship Id="rId78" Type="http://schemas.openxmlformats.org/officeDocument/2006/relationships/slide" Target="slide21.xml"/><Relationship Id="rId79" Type="http://schemas.openxmlformats.org/officeDocument/2006/relationships/slide" Target="slide22.xml"/><Relationship Id="rId90" Type="http://schemas.openxmlformats.org/officeDocument/2006/relationships/slide" Target="slide33.xml"/><Relationship Id="rId91" Type="http://schemas.openxmlformats.org/officeDocument/2006/relationships/slide" Target="slide34.xml"/><Relationship Id="rId92" Type="http://schemas.openxmlformats.org/officeDocument/2006/relationships/slide" Target="slide35.xml"/><Relationship Id="rId93" Type="http://schemas.openxmlformats.org/officeDocument/2006/relationships/slide" Target="slide36.xml"/><Relationship Id="rId94" Type="http://schemas.openxmlformats.org/officeDocument/2006/relationships/slide" Target="slide37.xml"/><Relationship Id="rId95" Type="http://schemas.openxmlformats.org/officeDocument/2006/relationships/slide" Target="slide38.xml"/><Relationship Id="rId96" Type="http://schemas.openxmlformats.org/officeDocument/2006/relationships/slide" Target="slide39.xml"/><Relationship Id="rId97" Type="http://schemas.openxmlformats.org/officeDocument/2006/relationships/slide" Target="slide40.xml"/><Relationship Id="rId98" Type="http://schemas.openxmlformats.org/officeDocument/2006/relationships/slide" Target="slide41.xml"/><Relationship Id="rId99" Type="http://schemas.openxmlformats.org/officeDocument/2006/relationships/slide" Target="slide42.xml"/><Relationship Id="rId20" Type="http://schemas.openxmlformats.org/officeDocument/2006/relationships/tags" Target="../tags/tag470.xml"/><Relationship Id="rId21" Type="http://schemas.openxmlformats.org/officeDocument/2006/relationships/tags" Target="../tags/tag471.xml"/><Relationship Id="rId22" Type="http://schemas.openxmlformats.org/officeDocument/2006/relationships/tags" Target="../tags/tag472.xml"/><Relationship Id="rId23" Type="http://schemas.openxmlformats.org/officeDocument/2006/relationships/tags" Target="../tags/tag473.xml"/><Relationship Id="rId24" Type="http://schemas.openxmlformats.org/officeDocument/2006/relationships/tags" Target="../tags/tag474.xml"/><Relationship Id="rId25" Type="http://schemas.openxmlformats.org/officeDocument/2006/relationships/tags" Target="../tags/tag475.xml"/><Relationship Id="rId26" Type="http://schemas.openxmlformats.org/officeDocument/2006/relationships/tags" Target="../tags/tag476.xml"/><Relationship Id="rId27" Type="http://schemas.openxmlformats.org/officeDocument/2006/relationships/tags" Target="../tags/tag477.xml"/><Relationship Id="rId28" Type="http://schemas.openxmlformats.org/officeDocument/2006/relationships/tags" Target="../tags/tag478.xml"/><Relationship Id="rId29" Type="http://schemas.openxmlformats.org/officeDocument/2006/relationships/tags" Target="../tags/tag479.xml"/><Relationship Id="rId40" Type="http://schemas.openxmlformats.org/officeDocument/2006/relationships/tags" Target="../tags/tag490.xml"/><Relationship Id="rId41" Type="http://schemas.openxmlformats.org/officeDocument/2006/relationships/tags" Target="../tags/tag491.xml"/><Relationship Id="rId42" Type="http://schemas.openxmlformats.org/officeDocument/2006/relationships/tags" Target="../tags/tag492.xml"/><Relationship Id="rId43" Type="http://schemas.openxmlformats.org/officeDocument/2006/relationships/tags" Target="../tags/tag493.xml"/><Relationship Id="rId44" Type="http://schemas.openxmlformats.org/officeDocument/2006/relationships/tags" Target="../tags/tag494.xml"/><Relationship Id="rId45" Type="http://schemas.openxmlformats.org/officeDocument/2006/relationships/tags" Target="../tags/tag495.xml"/><Relationship Id="rId46" Type="http://schemas.openxmlformats.org/officeDocument/2006/relationships/tags" Target="../tags/tag496.xml"/><Relationship Id="rId47" Type="http://schemas.openxmlformats.org/officeDocument/2006/relationships/tags" Target="../tags/tag497.xml"/><Relationship Id="rId48" Type="http://schemas.openxmlformats.org/officeDocument/2006/relationships/tags" Target="../tags/tag498.xml"/><Relationship Id="rId49" Type="http://schemas.openxmlformats.org/officeDocument/2006/relationships/tags" Target="../tags/tag499.xml"/><Relationship Id="rId60" Type="http://schemas.openxmlformats.org/officeDocument/2006/relationships/slide" Target="slide3.xml"/><Relationship Id="rId61" Type="http://schemas.openxmlformats.org/officeDocument/2006/relationships/slide" Target="slide4.xml"/><Relationship Id="rId62" Type="http://schemas.openxmlformats.org/officeDocument/2006/relationships/slide" Target="slide5.xml"/><Relationship Id="rId63" Type="http://schemas.openxmlformats.org/officeDocument/2006/relationships/slide" Target="slide6.xml"/><Relationship Id="rId64" Type="http://schemas.openxmlformats.org/officeDocument/2006/relationships/slide" Target="slide7.xml"/><Relationship Id="rId65" Type="http://schemas.openxmlformats.org/officeDocument/2006/relationships/slide" Target="slide8.xml"/><Relationship Id="rId66" Type="http://schemas.openxmlformats.org/officeDocument/2006/relationships/slide" Target="slide9.xml"/><Relationship Id="rId67" Type="http://schemas.openxmlformats.org/officeDocument/2006/relationships/slide" Target="slide10.xml"/><Relationship Id="rId68" Type="http://schemas.openxmlformats.org/officeDocument/2006/relationships/slide" Target="slide11.xml"/><Relationship Id="rId69" Type="http://schemas.openxmlformats.org/officeDocument/2006/relationships/slide" Target="slide12.xml"/><Relationship Id="rId100" Type="http://schemas.openxmlformats.org/officeDocument/2006/relationships/slide" Target="slide43.xml"/><Relationship Id="rId80" Type="http://schemas.openxmlformats.org/officeDocument/2006/relationships/slide" Target="slide23.xml"/><Relationship Id="rId81" Type="http://schemas.openxmlformats.org/officeDocument/2006/relationships/slide" Target="slide24.xml"/><Relationship Id="rId82" Type="http://schemas.openxmlformats.org/officeDocument/2006/relationships/slide" Target="slide25.xml"/><Relationship Id="rId83" Type="http://schemas.openxmlformats.org/officeDocument/2006/relationships/slide" Target="slide26.xml"/><Relationship Id="rId84" Type="http://schemas.openxmlformats.org/officeDocument/2006/relationships/slide" Target="slide27.xml"/><Relationship Id="rId85" Type="http://schemas.openxmlformats.org/officeDocument/2006/relationships/slide" Target="slide28.xml"/><Relationship Id="rId86" Type="http://schemas.openxmlformats.org/officeDocument/2006/relationships/slide" Target="slide29.xml"/><Relationship Id="rId87" Type="http://schemas.openxmlformats.org/officeDocument/2006/relationships/slide" Target="slide30.xml"/><Relationship Id="rId88" Type="http://schemas.openxmlformats.org/officeDocument/2006/relationships/slide" Target="slide31.xml"/><Relationship Id="rId89" Type="http://schemas.openxmlformats.org/officeDocument/2006/relationships/slide" Target="slide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0968382" cy="762000"/>
          </a:xfrm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3872"/>
              <a:t>GEO </a:t>
            </a:r>
            <a:r>
              <a:rPr lang="en-GB" sz="3872" smtClean="0"/>
              <a:t>503: Spatial </a:t>
            </a:r>
            <a:r>
              <a:rPr lang="en-GB" sz="3872" dirty="0"/>
              <a:t>environmental data analysis </a:t>
            </a:r>
            <a:r>
              <a:rPr lang="en-GB" sz="3872"/>
              <a:t>with </a:t>
            </a:r>
            <a:r>
              <a:rPr lang="en-GB" sz="3872" smtClean="0"/>
              <a:t>R</a:t>
            </a:r>
            <a:endParaRPr lang="en-GB" sz="3872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730680" y="1143000"/>
            <a:ext cx="8365153" cy="4924648"/>
          </a:xfrm>
          <a:prstGeom prst="rect">
            <a:avLst/>
          </a:prstGeom>
        </p:spPr>
      </p:pic>
      <p:grpSp>
        <p:nvGrpSpPr>
          <p:cNvPr id="3460" name="Group 3459"/>
          <p:cNvGrpSpPr/>
          <p:nvPr>
            <p:custDataLst>
              <p:tags r:id="rId2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405" name="TextBox 3404">
              <a:hlinkClick r:id="rId61" action="ppaction://hlinksldjump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406" name="Oval 3405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Oval 3407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" name="Oval 3408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" name="Oval 3409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" name="Oval 3410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" name="Oval 3411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" name="Oval 3412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4" name="Oval 3413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5" name="Oval 3414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6" name="Oval 3415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7" name="Oval 3416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8" name="Oval 3417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9" name="Oval 3418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0" name="Oval 3419">
              <a:hlinkClick r:id="rId75" action="ppaction://hlinksldjump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1" name="TextBox 3420">
              <a:hlinkClick r:id="rId76" action="ppaction://hlinksldjump"/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422" name="Oval 3421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3" name="Oval 3422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4" name="Oval 3423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5" name="Oval 3424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6" name="Oval 3425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7" name="Oval 3426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8" name="Oval 3427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9" name="Oval 3428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0" name="Oval 3429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1" name="Oval 3430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2" name="Oval 3431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3" name="Oval 3432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4" name="Oval 3433">
              <a:hlinkClick r:id="rId88" action="ppaction://hlinksldjump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5" name="TextBox 3434">
              <a:hlinkClick r:id="rId89" action="ppaction://hlinksldjump"/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436" name="Oval 3435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7" name="Oval 3436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8" name="Oval 3437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9" name="Oval 3438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0" name="Oval 3439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1" name="Oval 3440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2" name="Oval 3441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3" name="Oval 3442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4" name="Oval 3443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5" name="Oval 3444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6" name="Oval 3445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7" name="Oval 3446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8" name="Oval 3447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9" name="Oval 3448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0" name="Oval 3449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1" name="Oval 3450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2" name="Oval 3451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3" name="Oval 3452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4" name="Oval 3453">
              <a:hlinkClick r:id="rId107" action="ppaction://hlinksldjump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5" name="TextBox 3454">
              <a:hlinkClick r:id="rId108" action="ppaction://hlinksldjump"/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456" name="Oval 3455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7" name="Oval 3456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8" name="Oval 3457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9" name="Oval 3458">
              <a:hlinkClick r:id="rId111" action="ppaction://hlinksldjump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747"/>
            <a:ext cx="10972801" cy="1074208"/>
          </a:xfrm>
        </p:spPr>
        <p:txBody>
          <a:bodyPr>
            <a:normAutofit/>
          </a:bodyPr>
          <a:lstStyle/>
          <a:p>
            <a:r>
              <a:rPr lang="en-US" sz="5324" dirty="0"/>
              <a:t>Homework submitted in </a:t>
            </a:r>
            <a:r>
              <a:rPr lang="en-US" sz="5324" dirty="0" err="1"/>
              <a:t>UBlearns</a:t>
            </a:r>
            <a:endParaRPr lang="en-US" sz="532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62000" y="1219200"/>
            <a:ext cx="10152956" cy="41000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86200" y="2828843"/>
            <a:ext cx="1106443" cy="4610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923" y="5105400"/>
            <a:ext cx="1126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dirty="0" smtClean="0">
                <a:solidFill>
                  <a:schemeClr val="tx1"/>
                </a:solidFill>
              </a:rPr>
              <a:t>questions: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  <p:grpSp>
        <p:nvGrpSpPr>
          <p:cNvPr id="454" name="Group 453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9" name="TextBox 398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0" name="Oval 399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TextBox 414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6" name="Oval 415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extBox 428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0" name="Oval 429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TextBox 448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0" name="Oval 449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10400" cy="889801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19199"/>
            <a:ext cx="9067800" cy="5034413"/>
          </a:xfrm>
          <a:prstGeom prst="rect">
            <a:avLst/>
          </a:prstGeom>
        </p:spPr>
      </p:pic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Final Project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295400"/>
            <a:ext cx="9860281" cy="4800600"/>
          </a:xfrm>
        </p:spPr>
        <p:txBody>
          <a:bodyPr>
            <a:noAutofit/>
          </a:bodyPr>
          <a:lstStyle/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Title (&lt;25 words)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Introduction  [~ 200 words, 10%]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Materials and methods [~ 200 words]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Narrative (10%)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Code (25%)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(5%)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Results [~200 words, 25%]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Conclusions [~200 words, 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References [5%]</a:t>
            </a: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872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51" y="570690"/>
            <a:ext cx="6492240" cy="5352724"/>
          </a:xfrm>
        </p:spPr>
        <p:txBody>
          <a:bodyPr>
            <a:normAutofit/>
          </a:bodyPr>
          <a:lstStyle/>
          <a:p>
            <a:r>
              <a:rPr lang="en-US" sz="3388" dirty="0"/>
              <a:t>"</a:t>
            </a:r>
            <a:r>
              <a:rPr lang="en-US" sz="3388" i="1" dirty="0"/>
              <a:t>It takes intelligence, even brilliance, to condense and focus information into a clear, simple presentation that will be read and remembered. </a:t>
            </a:r>
            <a:endParaRPr lang="en-US" sz="3388" i="1" dirty="0" smtClean="0"/>
          </a:p>
          <a:p>
            <a:r>
              <a:rPr lang="en-US" sz="3388" i="1" dirty="0" smtClean="0"/>
              <a:t>Ignorance </a:t>
            </a:r>
            <a:r>
              <a:rPr lang="en-US" sz="3388" i="1" dirty="0"/>
              <a:t>and arrogance are shown in a crowded, complicated, hard-to-read poster</a:t>
            </a:r>
            <a:r>
              <a:rPr lang="en-US" sz="3388" dirty="0"/>
              <a:t>.”</a:t>
            </a:r>
            <a:br>
              <a:rPr lang="en-US" sz="3388" dirty="0"/>
            </a:br>
            <a:r>
              <a:rPr lang="en-US" sz="3388" dirty="0"/>
              <a:t>		</a:t>
            </a:r>
            <a:r>
              <a:rPr lang="sk-SK" sz="2904" dirty="0"/>
              <a:t>-- Mary </a:t>
            </a:r>
            <a:r>
              <a:rPr lang="sk-SK" sz="2904" dirty="0" err="1"/>
              <a:t>Helen</a:t>
            </a:r>
            <a:r>
              <a:rPr lang="sk-SK" sz="2904" dirty="0"/>
              <a:t> </a:t>
            </a:r>
            <a:r>
              <a:rPr lang="sk-SK" sz="2904" dirty="0" err="1"/>
              <a:t>Briscoe</a:t>
            </a:r>
            <a:endParaRPr lang="en-US" sz="2904" dirty="0"/>
          </a:p>
          <a:p>
            <a:endParaRPr lang="en-US" sz="3388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59"/>
          <a:stretch>
            <a:fillRect/>
          </a:stretch>
        </p:blipFill>
        <p:spPr>
          <a:xfrm>
            <a:off x="3276600" y="189682"/>
            <a:ext cx="6365875" cy="6059483"/>
          </a:xfrm>
          <a:prstGeom prst="rect">
            <a:avLst/>
          </a:prstGeom>
        </p:spPr>
      </p:pic>
      <p:grpSp>
        <p:nvGrpSpPr>
          <p:cNvPr id="451" name="Group 450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6" name="TextBox 395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7" name="Oval 396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TextBox 411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3" name="Oval 412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TextBox 425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7" name="Oval 426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7" name="Oval 446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590800" y="228600"/>
            <a:ext cx="7543800" cy="6002152"/>
          </a:xfrm>
          <a:prstGeom prst="rect">
            <a:avLst/>
          </a:prstGeom>
        </p:spPr>
      </p:pic>
      <p:grpSp>
        <p:nvGrpSpPr>
          <p:cNvPr id="451" name="Group 450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6" name="TextBox 395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7" name="Oval 396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TextBox 411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TextBox 425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grpSp>
        <p:nvGrpSpPr>
          <p:cNvPr id="453" name="Group 452"/>
          <p:cNvGrpSpPr/>
          <p:nvPr>
            <p:custDataLst>
              <p:tags r:id="rId2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60" action="ppaction://hlinksldjump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5" action="ppaction://hlinksldjump"/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8" action="ppaction://hlinksldjump"/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7" action="ppaction://hlinksldjump"/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0" action="ppaction://hlinksldjump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course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8"/>
          <a:stretch>
            <a:fillRect/>
          </a:stretch>
        </p:blipFill>
        <p:spPr>
          <a:xfrm>
            <a:off x="194972" y="1325755"/>
            <a:ext cx="7958428" cy="4828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46514" y="2506964"/>
            <a:ext cx="2489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Most of our time will be spent thinking about, looking at, and writing code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Essentially a programming course</a:t>
            </a:r>
            <a:r>
              <a:rPr lang="is-IS" sz="5324" dirty="0"/>
              <a:t>…</a:t>
            </a:r>
            <a:endParaRPr lang="en-US" sz="5324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8"/>
          <a:stretch>
            <a:fillRect/>
          </a:stretch>
        </p:blipFill>
        <p:spPr>
          <a:xfrm>
            <a:off x="2115007" y="1146175"/>
            <a:ext cx="8022312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Code when you can Click?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433" y="1250208"/>
            <a:ext cx="4564076" cy="3042718"/>
          </a:xfrm>
        </p:spPr>
      </p:pic>
      <p:sp>
        <p:nvSpPr>
          <p:cNvPr id="5" name="TextBox 4"/>
          <p:cNvSpPr txBox="1"/>
          <p:nvPr/>
        </p:nvSpPr>
        <p:spPr>
          <a:xfrm>
            <a:off x="6925833" y="2212943"/>
            <a:ext cx="47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</a:t>
            </a:r>
            <a:r>
              <a:rPr lang="en-US" dirty="0"/>
              <a:t>Website: </a:t>
            </a:r>
            <a:r>
              <a:rPr lang="en-US" dirty="0" smtClean="0"/>
              <a:t> </a:t>
            </a:r>
            <a:r>
              <a:rPr lang="en-US" sz="4000" dirty="0" err="1" smtClean="0">
                <a:hlinkClick r:id="rId58" action="ppaction://hlinkfile"/>
              </a:rPr>
              <a:t>adamwilson.us</a:t>
            </a:r>
            <a:r>
              <a:rPr lang="en-US" sz="4000" dirty="0" smtClean="0">
                <a:hlinkClick r:id="rId58" action="ppaction://hlinkfile"/>
              </a:rPr>
              <a:t>/</a:t>
            </a:r>
            <a:r>
              <a:rPr lang="en-US" sz="4000" dirty="0" err="1" smtClean="0">
                <a:hlinkClick r:id="rId58" action="ppaction://hlinkfile"/>
              </a:rPr>
              <a:t>RDataScience</a:t>
            </a:r>
            <a:r>
              <a:rPr lang="en-US" sz="4000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097281" y="1143000"/>
            <a:ext cx="9110867" cy="5029200"/>
          </a:xfrm>
          <a:prstGeom prst="rect">
            <a:avLst/>
          </a:prstGeom>
        </p:spPr>
      </p:pic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ability to reproduce results from an experiment or analysis conducted by </a:t>
            </a:r>
            <a:r>
              <a:rPr lang="en-US" dirty="0" smtClean="0"/>
              <a:t>another*</a:t>
            </a:r>
          </a:p>
          <a:p>
            <a:r>
              <a:rPr lang="en-US" dirty="0" smtClean="0"/>
              <a:t>Developed from literate programming:</a:t>
            </a:r>
          </a:p>
          <a:p>
            <a:pPr lvl="1"/>
            <a:r>
              <a:rPr lang="en-US" dirty="0" smtClean="0"/>
              <a:t>Logic of </a:t>
            </a:r>
            <a:r>
              <a:rPr lang="en-US" dirty="0"/>
              <a:t>the analysis is </a:t>
            </a:r>
            <a:r>
              <a:rPr lang="en-US" dirty="0" smtClean="0"/>
              <a:t>represented </a:t>
            </a:r>
            <a:r>
              <a:rPr lang="en-US" dirty="0"/>
              <a:t>in </a:t>
            </a:r>
            <a:r>
              <a:rPr lang="en-US" dirty="0" smtClean="0"/>
              <a:t>output </a:t>
            </a:r>
          </a:p>
          <a:p>
            <a:pPr lvl="1"/>
            <a:r>
              <a:rPr lang="en-US" dirty="0" smtClean="0"/>
              <a:t>Combines computer code with narrative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32275" y="7485957"/>
            <a:ext cx="4149160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52" i="1" dirty="0">
                <a:solidFill>
                  <a:schemeClr val="tx1"/>
                </a:solidFill>
              </a:rPr>
              <a:t>Literate Programming </a:t>
            </a:r>
            <a:r>
              <a:rPr lang="en-US" sz="1452" dirty="0">
                <a:solidFill>
                  <a:schemeClr val="tx1"/>
                </a:solidFill>
              </a:rPr>
              <a:t>(1992) D.E. Knuth</a:t>
            </a:r>
          </a:p>
          <a:p>
            <a:pPr>
              <a:lnSpc>
                <a:spcPct val="100000"/>
              </a:lnSpc>
            </a:pPr>
            <a:endParaRPr lang="en-US" sz="1452" dirty="0">
              <a:solidFill>
                <a:schemeClr val="tx1"/>
              </a:solidFill>
            </a:endParaRP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87962"/>
            <a:ext cx="3200400" cy="2286000"/>
          </a:xfrm>
        </p:spPr>
        <p:txBody>
          <a:bodyPr>
            <a:noAutofit/>
          </a:bodyPr>
          <a:lstStyle/>
          <a:p>
            <a:r>
              <a:rPr lang="en-US" sz="3872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A man who does not know foreign language is ignorant of his own.</a:t>
            </a:r>
          </a:p>
          <a:p>
            <a:pPr marL="755885" lvl="3" indent="0">
              <a:buNone/>
            </a:pPr>
            <a:r>
              <a:rPr lang="en-US" sz="2904" dirty="0"/>
              <a:t>	-- Johann Wolfgang von Goethe</a:t>
            </a:r>
            <a:br>
              <a:rPr lang="en-US" sz="2904" dirty="0"/>
            </a:br>
            <a:r>
              <a:rPr lang="en-US" sz="2904" dirty="0"/>
              <a:t>	(1749 - 1832)</a:t>
            </a: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9296400" y="2867686"/>
            <a:ext cx="2451307" cy="326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176" y="-1054259"/>
            <a:ext cx="11110817" cy="889801"/>
          </a:xfrm>
        </p:spPr>
        <p:txBody>
          <a:bodyPr>
            <a:normAutofit/>
          </a:bodyPr>
          <a:lstStyle/>
          <a:p>
            <a:r>
              <a:rPr lang="en-US" dirty="0" smtClean="0"/>
              <a:t>Typical GUI Workflow</a:t>
            </a:r>
            <a:endParaRPr lang="en-US" dirty="0"/>
          </a:p>
        </p:txBody>
      </p:sp>
      <p:sp>
        <p:nvSpPr>
          <p:cNvPr id="5" name="Shape 79"/>
          <p:cNvSpPr/>
          <p:nvPr/>
        </p:nvSpPr>
        <p:spPr>
          <a:xfrm>
            <a:off x="753759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753759" y="3387605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" dirty="0" smtClean="0">
                <a:solidFill>
                  <a:schemeClr val="tx1"/>
                </a:solidFill>
              </a:rPr>
              <a:t>ata</a:t>
            </a:r>
            <a:r>
              <a:rPr lang="en-US" dirty="0" smtClean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874442" y="3387603"/>
            <a:ext cx="1659664" cy="101921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648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934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9144000" y="1400521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2272558" y="2050651"/>
            <a:ext cx="69408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2272559" y="3894722"/>
            <a:ext cx="41747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4485444" y="2045140"/>
            <a:ext cx="162756" cy="551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6583399" y="2045140"/>
            <a:ext cx="3508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869399" y="2045140"/>
            <a:ext cx="274601" cy="329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966644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726052" y="2557774"/>
            <a:ext cx="808060" cy="1339437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874441" y="3897210"/>
            <a:ext cx="829832" cy="509605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803156" y="2594168"/>
            <a:ext cx="1713763" cy="1911526"/>
          </a:xfrm>
          <a:prstGeom prst="curvedConnector3">
            <a:avLst>
              <a:gd name="adj1" fmla="val 1133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4534106" y="2693050"/>
            <a:ext cx="3367694" cy="120415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597767" y="525505"/>
            <a:ext cx="146309" cy="1889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0317" y="4916419"/>
            <a:ext cx="9375676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2283519" y="2964293"/>
            <a:ext cx="2863280" cy="21772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630530" y="2801696"/>
            <a:ext cx="1339437" cy="851604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740767" y="-617495"/>
            <a:ext cx="146309" cy="4175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740768" y="-617494"/>
            <a:ext cx="146309" cy="4175756"/>
          </a:xfrm>
          <a:prstGeom prst="curvedConnector3">
            <a:avLst>
              <a:gd name="adj1" fmla="val 2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704273" y="2557777"/>
            <a:ext cx="21771" cy="829826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75" name="Group 474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20" name="TextBox 419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1" name="Oval 420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TextBox 435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7" name="Oval 436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TextBox 449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1" name="Oval 450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9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71" name="Oval 470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280332" y="146611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280332" y="2348544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280332" y="3230973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674499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6096000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9022306" y="1161074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9022306" y="3034283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799133" y="1808986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799133" y="2691413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799133" y="2691414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609692" y="2691413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8031197" y="1808986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989899" y="2456895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8031197" y="2691416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319337" y="5972646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85910" y="3856673"/>
            <a:ext cx="2489496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3736422" y="3487859"/>
            <a:ext cx="1791201" cy="1628482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133719" y="3487859"/>
            <a:ext cx="2130000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8930095" y="4177666"/>
            <a:ext cx="2459229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 smtClean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1954" y="1240566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3083247" y="1429849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686948" y="1429849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686948" y="1429849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716438"/>
            <a:ext cx="9023494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New satellite data are available, can you update that figure?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04432" y="537773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345367"/>
            <a:ext cx="11614293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000" dirty="0"/>
              <a:t>(and some example commands)</a:t>
            </a:r>
            <a:endParaRPr lang="en-US" sz="4356" dirty="0"/>
          </a:p>
        </p:txBody>
      </p:sp>
      <p:grpSp>
        <p:nvGrpSpPr>
          <p:cNvPr id="476" name="Group 475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21" name="TextBox 420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2" name="Oval 421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8" name="Oval 437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TextBox 450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2" name="Oval 451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TextBox 470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72" name="Oval 471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257" y="2261974"/>
            <a:ext cx="8315584" cy="38771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1808" y="188124"/>
            <a:ext cx="7652896" cy="2348233"/>
            <a:chOff x="313532" y="733425"/>
            <a:chExt cx="6324600" cy="19406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532" y="733425"/>
              <a:ext cx="6324600" cy="19406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42131" y="1190624"/>
              <a:ext cx="5715000" cy="76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/>
                <a:t>Repeatability of published microarray gene expression Analyses</a:t>
              </a:r>
              <a:r>
                <a:rPr lang="en-US" dirty="0"/>
                <a:t>. </a:t>
              </a:r>
              <a:r>
                <a:rPr lang="en-US" i="1" dirty="0"/>
                <a:t>Nature Genetics </a:t>
              </a:r>
              <a:r>
                <a:rPr lang="en-US" dirty="0"/>
                <a:t>41(2):149 </a:t>
              </a:r>
            </a:p>
            <a:p>
              <a:pPr>
                <a:lnSpc>
                  <a:spcPct val="100000"/>
                </a:lnSpc>
              </a:pP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35614" y="1661810"/>
            <a:ext cx="406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 smtClean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  10 </a:t>
            </a:r>
            <a:r>
              <a:rPr lang="en-US" dirty="0">
                <a:solidFill>
                  <a:schemeClr val="tx1"/>
                </a:solidFill>
              </a:rPr>
              <a:t>could not be </a:t>
            </a:r>
            <a:r>
              <a:rPr lang="en-US" dirty="0" smtClean="0">
                <a:solidFill>
                  <a:schemeClr val="tx1"/>
                </a:solidFill>
              </a:rPr>
              <a:t>reproduced!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0" y="66154"/>
            <a:ext cx="7365863" cy="889801"/>
          </a:xfrm>
        </p:spPr>
        <p:txBody>
          <a:bodyPr>
            <a:normAutofit/>
          </a:bodyPr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grpSp>
        <p:nvGrpSpPr>
          <p:cNvPr id="456" name="Group 455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1" name="TextBox 400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2" name="Oval 401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TextBox 416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8" name="Oval 417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extBox 430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2" name="Oval 431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TextBox 450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2" name="Oval 451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72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The computer is incredibly fast, accurate, and stupid. Man is unbelievably slow, inaccurate, and brilliant. The marriage of the two is a force beyond calculation. </a:t>
            </a:r>
            <a:br>
              <a:rPr lang="en-US" sz="4356" dirty="0"/>
            </a:br>
            <a:r>
              <a:rPr lang="en-US" sz="4356" dirty="0"/>
              <a:t>		</a:t>
            </a:r>
            <a:r>
              <a:rPr lang="en-US" sz="3388" dirty="0"/>
              <a:t>-- Leo </a:t>
            </a:r>
            <a:r>
              <a:rPr lang="en-US" sz="3388" dirty="0" err="1"/>
              <a:t>Cherne</a:t>
            </a:r>
            <a:endParaRPr lang="en-US" sz="2178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094975" y="1719709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094975" y="2602137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094975" y="348456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489142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5910643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8836949" y="1414667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8836949" y="3287876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613776" y="2062579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613776" y="2945006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613776" y="2945007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424335" y="2945006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7845840" y="2062579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804542" y="2710488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7845840" y="2945009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092406" y="7442532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6597" y="1494159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897890" y="1683442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501591" y="1683442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501591" y="1683442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1576" y="5033704"/>
            <a:ext cx="6454249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 smtClean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 smtClean="0">
                <a:solidFill>
                  <a:schemeClr val="accent2"/>
                </a:solidFill>
              </a:rPr>
              <a:t>I want you to take he analysis you developed for Buffalo and run it globally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6488" y="544356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this afternoon…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58355"/>
            <a:ext cx="11811000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400" dirty="0"/>
              <a:t>(and some example commands)</a:t>
            </a:r>
            <a:endParaRPr lang="en-US" sz="4356" dirty="0"/>
          </a:p>
        </p:txBody>
      </p:sp>
      <p:grpSp>
        <p:nvGrpSpPr>
          <p:cNvPr id="472" name="Group 47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17" name="TextBox 416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8" name="Oval 417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TextBox 432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4" name="Oval 433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TextBox 466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68" name="Oval 467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72" y="95559"/>
            <a:ext cx="10972801" cy="7975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Graphical User Interface (GUI)</a:t>
            </a:r>
            <a:endParaRPr lang="en-US" sz="3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45486" y="5740991"/>
            <a:ext cx="76474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45486" y="1400523"/>
            <a:ext cx="0" cy="43404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972" y="2875778"/>
            <a:ext cx="2751074" cy="300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Productivity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204" y="6072758"/>
            <a:ext cx="1268233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Freeform 16"/>
          <p:cNvSpPr/>
          <p:nvPr/>
        </p:nvSpPr>
        <p:spPr>
          <a:xfrm rot="21017052">
            <a:off x="3103758" y="1995177"/>
            <a:ext cx="6805690" cy="3074649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145486" y="3251495"/>
            <a:ext cx="7560692" cy="82983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257800" y="370461"/>
            <a:ext cx="6583300" cy="797596"/>
          </a:xfrm>
          <a:prstGeom prst="rect">
            <a:avLst/>
          </a:prstGeom>
        </p:spPr>
        <p:txBody>
          <a:bodyPr vert="horz" lIns="121952" tIns="60977" rIns="121952" bIns="60977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scripting/programming</a:t>
            </a:r>
          </a:p>
        </p:txBody>
      </p:sp>
      <p:sp>
        <p:nvSpPr>
          <p:cNvPr id="11" name="TextBox 10"/>
          <p:cNvSpPr txBox="1"/>
          <p:nvPr/>
        </p:nvSpPr>
        <p:spPr>
          <a:xfrm rot="18535262">
            <a:off x="7091766" y="1992861"/>
            <a:ext cx="3209405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rgbClr val="FF0000"/>
                </a:solidFill>
              </a:rPr>
              <a:t>Write Code</a:t>
            </a:r>
          </a:p>
        </p:txBody>
      </p:sp>
      <p:sp>
        <p:nvSpPr>
          <p:cNvPr id="13" name="TextBox 12"/>
          <p:cNvSpPr txBox="1"/>
          <p:nvPr/>
        </p:nvSpPr>
        <p:spPr>
          <a:xfrm rot="21244106">
            <a:off x="7886330" y="3755198"/>
            <a:ext cx="3437932" cy="300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872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872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H="1" flipV="1">
            <a:off x="7779372" y="3578364"/>
            <a:ext cx="54856" cy="11157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1134" y="4694091"/>
            <a:ext cx="228618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this course</a:t>
            </a:r>
          </a:p>
        </p:txBody>
      </p:sp>
      <p:grpSp>
        <p:nvGrpSpPr>
          <p:cNvPr id="462" name="Group 46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7" name="TextBox 40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8" name="Oval 40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extBox 42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4" name="Oval 42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8" name="Oval 43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TextBox 45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8" name="Oval 45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14288"/>
            <a:ext cx="10972801" cy="1074208"/>
          </a:xfrm>
        </p:spPr>
        <p:txBody>
          <a:bodyPr>
            <a:normAutofit/>
          </a:bodyPr>
          <a:lstStyle/>
          <a:p>
            <a:r>
              <a:rPr lang="en-US" dirty="0" smtClean="0"/>
              <a:t>Typical software use - GEO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1" cy="4858628"/>
          </a:xfrm>
        </p:spPr>
        <p:txBody>
          <a:bodyPr>
            <a:normAutofit/>
          </a:bodyPr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ArcGIS</a:t>
            </a:r>
            <a:r>
              <a:rPr lang="en-US" dirty="0"/>
              <a:t>	</a:t>
            </a:r>
            <a:r>
              <a:rPr lang="en-US" dirty="0" smtClean="0"/>
              <a:t>	94%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Python</a:t>
            </a:r>
            <a:r>
              <a:rPr lang="en-US" dirty="0"/>
              <a:t>	</a:t>
            </a:r>
            <a:r>
              <a:rPr lang="en-US" dirty="0" smtClean="0"/>
              <a:t>	29%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R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SPSS</a:t>
            </a:r>
            <a:r>
              <a:rPr lang="en-US" dirty="0"/>
              <a:t>	</a:t>
            </a:r>
            <a:r>
              <a:rPr lang="en-US" dirty="0" smtClean="0"/>
              <a:t>		29%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Google </a:t>
            </a:r>
            <a:r>
              <a:rPr lang="en-US" dirty="0"/>
              <a:t>Earth Engine	</a:t>
            </a:r>
            <a:r>
              <a:rPr lang="en-US" dirty="0" smtClean="0"/>
              <a:t>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  <a:endParaRPr lang="en-US" dirty="0" smtClean="0"/>
          </a:p>
          <a:p>
            <a:r>
              <a:rPr lang="en-US" dirty="0" smtClean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</a:t>
            </a:r>
            <a:r>
              <a:rPr lang="tr-TR" dirty="0" smtClean="0"/>
              <a:t>		71%</a:t>
            </a:r>
            <a:r>
              <a:rPr lang="tr-TR" dirty="0"/>
              <a:t>	</a:t>
            </a:r>
          </a:p>
          <a:p>
            <a:pPr lvl="1"/>
            <a:r>
              <a:rPr lang="tr-TR" dirty="0"/>
              <a:t>No	</a:t>
            </a:r>
            <a:r>
              <a:rPr lang="tr-TR" dirty="0" smtClean="0"/>
              <a:t>		29%</a:t>
            </a:r>
            <a:r>
              <a:rPr lang="tr-TR" dirty="0"/>
              <a:t>	</a:t>
            </a:r>
            <a:endParaRPr lang="tr-TR" dirty="0" smtClean="0"/>
          </a:p>
          <a:p>
            <a:r>
              <a:rPr lang="tr-TR" dirty="0" err="1" smtClean="0"/>
              <a:t>Used</a:t>
            </a:r>
            <a:r>
              <a:rPr lang="tr-TR" dirty="0" smtClean="0"/>
              <a:t> R?</a:t>
            </a:r>
          </a:p>
          <a:p>
            <a:pPr lvl="1"/>
            <a:r>
              <a:rPr lang="tr-TR" dirty="0" smtClean="0"/>
              <a:t>No 			52%</a:t>
            </a:r>
            <a:endParaRPr lang="tr-TR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751077" y="1433179"/>
            <a:ext cx="4781137" cy="86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69" y="-381000"/>
            <a:ext cx="11245955" cy="1411868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The </a:t>
            </a:r>
            <a:r>
              <a:rPr lang="en-GB"/>
              <a:t>R </a:t>
            </a:r>
            <a:r>
              <a:rPr lang="en-GB" smtClean="0"/>
              <a:t>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43042" y="1308319"/>
            <a:ext cx="10968382" cy="6479220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Free and Open source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manipulation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analysis tools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Great graphics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Programming language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6,000</a:t>
            </a:r>
            <a:r>
              <a:rPr lang="en-GB" sz="3146" baseline="33000" dirty="0"/>
              <a:t>+</a:t>
            </a:r>
            <a:r>
              <a:rPr lang="en-GB" sz="3146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A supportive and increasing user </a:t>
            </a:r>
            <a:r>
              <a:rPr lang="en-GB" sz="3146" dirty="0" smtClean="0"/>
              <a:t>community</a:t>
            </a:r>
            <a:endParaRPr lang="en-GB" sz="3146" dirty="0"/>
          </a:p>
          <a:p>
            <a:pPr marL="126725" indent="0" algn="ctr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2904" dirty="0"/>
              <a:t>R is a dialect of the S language  developed at Bell Laboratories (formerly AT&amp;T) by John Chambers et. al.  (same group developed C and UNIX©)</a:t>
            </a:r>
          </a:p>
        </p:txBody>
      </p:sp>
      <p:grpSp>
        <p:nvGrpSpPr>
          <p:cNvPr id="4485" name="Group 4484"/>
          <p:cNvGrpSpPr/>
          <p:nvPr>
            <p:custDataLst>
              <p:tags r:id="rId2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430" name="TextBox 4429">
              <a:hlinkClick r:id="rId60" action="ppaction://hlinksldjump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31" name="Oval 4430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2" name="Oval 4431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3" name="Oval 4432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4" name="Oval 4433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5" name="Oval 4434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6" name="Oval 4435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7" name="Oval 4436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8" name="Oval 4437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9" name="Oval 4438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0" name="Oval 4439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1" name="Oval 4440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2" name="Oval 4441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3" name="Oval 4442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4" name="Oval 4443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5" name="Oval 4444">
              <a:hlinkClick r:id="rId74" action="ppaction://hlinksldjump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6" name="TextBox 4445">
              <a:hlinkClick r:id="rId75" action="ppaction://hlinksldjump"/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47" name="Oval 4446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8" name="Oval 4447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9" name="Oval 4448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0" name="Oval 4449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1" name="Oval 4450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2" name="Oval 4451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3" name="Oval 4452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4" name="Oval 4453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5" name="Oval 4454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6" name="Oval 4455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7" name="Oval 4456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8" name="Oval 4457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9" name="Oval 4458">
              <a:hlinkClick r:id="rId87" action="ppaction://hlinksldjump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0" name="TextBox 4459">
              <a:hlinkClick r:id="rId88" action="ppaction://hlinksldjump"/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61" name="Oval 4460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2" name="Oval 4461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3" name="Oval 4462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4" name="Oval 4463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5" name="Oval 4464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6" name="Oval 4465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7" name="Oval 4466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8" name="Oval 4467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9" name="Oval 4468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0" name="Oval 4469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1" name="Oval 4470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2" name="Oval 4471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3" name="Oval 4472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4" name="Oval 4473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5" name="Oval 4474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6" name="Oval 4475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7" name="Oval 4476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8" name="Oval 4477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9" name="Oval 4478">
              <a:hlinkClick r:id="rId106" action="ppaction://hlinksldjump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0" name="TextBox 4479">
              <a:hlinkClick r:id="rId107" action="ppaction://hlinksldjump"/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1" name="Oval 4480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2" name="Oval 4481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3" name="Oval 4482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4" name="Oval 4483">
              <a:hlinkClick r:id="rId110" action="ppaction://hlinksldjump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847913" y="-942985"/>
            <a:ext cx="9873465" cy="109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93901" y="4657680"/>
            <a:ext cx="11807818" cy="19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8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sz="1600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400" dirty="0">
                <a:solidFill>
                  <a:schemeClr val="tx2">
                    <a:lumMod val="50000"/>
                  </a:schemeClr>
                </a:solidFill>
                <a:hlinkClick r:id="rId59"/>
              </a:rPr>
              <a:t>http://www.cgd.ucar.edu/ccr/ammann/millennium/refs/WahlAmmann_ClimChange2006.html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13619" y="72915"/>
            <a:ext cx="10968382" cy="822148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4356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441132"/>
            <a:ext cx="4749587" cy="321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4726" name="Group 14725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14671" name="TextBox 14670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4672" name="Oval 14671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3" name="Oval 14672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4" name="Oval 14673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5" name="Oval 14674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6" name="Oval 14675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7" name="Oval 14676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8" name="Oval 14677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9" name="Oval 14678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0" name="Oval 14679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1" name="Oval 14680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2" name="Oval 14681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3" name="Oval 14682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4" name="Oval 14683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5" name="Oval 14684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6" name="Oval 14685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7" name="TextBox 14686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4688" name="Oval 14687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9" name="Oval 14688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0" name="Oval 14689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1" name="Oval 14690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2" name="Oval 14691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3" name="Oval 14692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4" name="Oval 14693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5" name="Oval 14694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6" name="Oval 14695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7" name="Oval 14696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8" name="Oval 14697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9" name="Oval 14698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0" name="Oval 14699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1" name="TextBox 14700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4702" name="Oval 14701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3" name="Oval 14702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4" name="Oval 14703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5" name="Oval 14704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6" name="Oval 14705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7" name="Oval 14706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8" name="Oval 14707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9" name="Oval 14708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0" name="Oval 14709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1" name="Oval 14710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2" name="Oval 14711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3" name="Oval 14712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4" name="Oval 14713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5" name="Oval 14714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6" name="Oval 14715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7" name="Oval 14716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8" name="Oval 14717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9" name="Oval 14718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0" name="Oval 14719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1" name="TextBox 14720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4722" name="Oval 14721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3" name="Oval 14722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4" name="Oval 14723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5" name="Oval 14724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95453" y="-170492"/>
            <a:ext cx="5254641" cy="1044974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3388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81000" y="1088778"/>
            <a:ext cx="4609217" cy="5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10597" tIns="55300" rIns="110597" bIns="5530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904" dirty="0">
                <a:solidFill>
                  <a:schemeClr val="tx1"/>
                </a:solidFill>
              </a:rPr>
              <a:t>If you can imagine it…</a:t>
            </a:r>
            <a:endParaRPr lang="en-US" sz="2904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" y="2691373"/>
            <a:ext cx="8839199" cy="3466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3452" y="6119626"/>
            <a:ext cx="4157123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60"/>
              </a:rPr>
              <a:t>http://rpubs.com/bradleyboehmke/weather_graphic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331518" y="-98110"/>
            <a:ext cx="4451607" cy="2599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0365" y="2586282"/>
            <a:ext cx="5067822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62"/>
              </a:rPr>
              <a:t>http://blog.revolutionanalytics.com/2009/01/r-graph-gallery.html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5752" name="Group 157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15697" name="TextBox 15696">
              <a:hlinkClick r:id="rId63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5698" name="Oval 15697">
              <a:hlinkClick r:id="rId63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99" name="Oval 15698">
              <a:hlinkClick r:id="rId64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0" name="Oval 15699">
              <a:hlinkClick r:id="rId65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1" name="Oval 15700">
              <a:hlinkClick r:id="rId66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2" name="Oval 15701">
              <a:hlinkClick r:id="rId67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3" name="Oval 15702">
              <a:hlinkClick r:id="rId68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4" name="Oval 15703">
              <a:hlinkClick r:id="rId69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5" name="Oval 15704">
              <a:hlinkClick r:id="rId70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6" name="Oval 15705">
              <a:hlinkClick r:id="rId71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7" name="Oval 15706">
              <a:hlinkClick r:id="rId72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8" name="Oval 15707">
              <a:hlinkClick r:id="rId73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9" name="Oval 15708">
              <a:hlinkClick r:id="rId74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0" name="Oval 15709">
              <a:hlinkClick r:id="rId75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1" name="Oval 15710">
              <a:hlinkClick r:id="rId76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2" name="Oval 15711">
              <a:hlinkClick r:id="rId77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3" name="TextBox 15712">
              <a:hlinkClick r:id="rId78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5714" name="Oval 15713">
              <a:hlinkClick r:id="rId78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5" name="Oval 15714">
              <a:hlinkClick r:id="rId79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6" name="Oval 15715">
              <a:hlinkClick r:id="rId80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7" name="Oval 15716">
              <a:hlinkClick r:id="rId81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8" name="Oval 15717">
              <a:hlinkClick r:id="rId82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9" name="Oval 15718">
              <a:hlinkClick r:id="rId83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0" name="Oval 15719">
              <a:hlinkClick r:id="rId84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1" name="Oval 15720">
              <a:hlinkClick r:id="rId85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2" name="Oval 15721">
              <a:hlinkClick r:id="rId86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3" name="Oval 15722">
              <a:hlinkClick r:id="rId87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4" name="Oval 15723">
              <a:hlinkClick r:id="rId88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5" name="Oval 15724">
              <a:hlinkClick r:id="rId89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6" name="Oval 15725">
              <a:hlinkClick r:id="rId90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7" name="TextBox 15726">
              <a:hlinkClick r:id="rId91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5728" name="Oval 15727">
              <a:hlinkClick r:id="rId91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9" name="Oval 15728">
              <a:hlinkClick r:id="rId92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0" name="Oval 15729">
              <a:hlinkClick r:id="rId93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1" name="Oval 15730">
              <a:hlinkClick r:id="rId94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2" name="Oval 15731">
              <a:hlinkClick r:id="rId95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3" name="Oval 15732">
              <a:hlinkClick r:id="rId96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4" name="Oval 15733">
              <a:hlinkClick r:id="rId97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5" name="Oval 15734">
              <a:hlinkClick r:id="rId98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6" name="Oval 15735">
              <a:hlinkClick r:id="rId99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7" name="Oval 15736">
              <a:hlinkClick r:id="rId100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8" name="Oval 15737">
              <a:hlinkClick r:id="rId101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9" name="Oval 15738">
              <a:hlinkClick r:id="rId102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0" name="Oval 15739">
              <a:hlinkClick r:id="rId103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1" name="Oval 15740">
              <a:hlinkClick r:id="rId104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2" name="Oval 15741">
              <a:hlinkClick r:id="rId105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3" name="Oval 15742">
              <a:hlinkClick r:id="rId106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4" name="Oval 15743">
              <a:hlinkClick r:id="rId107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5" name="Oval 15744">
              <a:hlinkClick r:id="rId108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6" name="Oval 15745">
              <a:hlinkClick r:id="rId109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7" name="TextBox 15746">
              <a:hlinkClick r:id="rId110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5748" name="Oval 15747">
              <a:hlinkClick r:id="rId110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9" name="Oval 15748">
              <a:hlinkClick r:id="rId111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0" name="Oval 15749">
              <a:hlinkClick r:id="rId112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1" name="Oval 15750">
              <a:hlinkClick r:id="rId113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40117" y="67409"/>
            <a:ext cx="10953015" cy="914352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240117" y="1308318"/>
            <a:ext cx="10953015" cy="5908712"/>
          </a:xfrm>
          <a:ln/>
        </p:spPr>
        <p:txBody>
          <a:bodyPr/>
          <a:lstStyle/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 smtClean="0"/>
              <a:t>rgeos</a:t>
            </a:r>
            <a:r>
              <a:rPr lang="en-GB" dirty="0" smtClean="0"/>
              <a:t>, raster, </a:t>
            </a:r>
            <a:r>
              <a:rPr lang="en-GB" dirty="0" err="1" smtClean="0"/>
              <a:t>ggmap</a:t>
            </a:r>
            <a:r>
              <a:rPr lang="en-GB" dirty="0" smtClean="0"/>
              <a:t> </a:t>
            </a:r>
            <a:endParaRPr lang="en-GB" dirty="0"/>
          </a:p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smtClean="0"/>
              <a:t>Examples: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smtClean="0"/>
              <a:t> species </a:t>
            </a:r>
            <a:r>
              <a:rPr lang="en-GB" dirty="0"/>
              <a:t>range </a:t>
            </a:r>
            <a:r>
              <a:rPr lang="en-GB" dirty="0" smtClean="0"/>
              <a:t>overlays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 smtClean="0"/>
          </a:p>
          <a:p>
            <a:pPr marL="609493" lvl="1" indent="0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 smtClean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 smtClean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 smtClean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err="1" smtClean="0"/>
              <a:t>Basemaps</a:t>
            </a:r>
            <a:r>
              <a:rPr lang="en-GB" dirty="0" smtClean="0"/>
              <a:t> with </a:t>
            </a:r>
            <a:r>
              <a:rPr lang="en-GB" dirty="0" err="1" smtClean="0"/>
              <a:t>ggmap</a:t>
            </a:r>
            <a:endParaRPr lang="en-GB" dirty="0" smtClean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01783" y="2666828"/>
            <a:ext cx="6269842" cy="1777744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263993" y="4721041"/>
            <a:ext cx="5215263" cy="41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452" dirty="0">
                <a:solidFill>
                  <a:srgbClr val="FFFFFF"/>
                </a:solidFill>
                <a:hlinkClick r:id="rId62"/>
              </a:rPr>
              <a:t>http://www.nceas.ucsb.edu/</a:t>
            </a:r>
            <a:r>
              <a:rPr lang="en-GB" sz="1452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67" y="2061877"/>
            <a:ext cx="3232372" cy="3282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8971" y="5884195"/>
            <a:ext cx="5300065" cy="189907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452" dirty="0">
                <a:solidFill>
                  <a:srgbClr val="FFFFFF"/>
                </a:solidFill>
                <a:hlinkClick r:id="rId64"/>
              </a:rPr>
              <a:t>http://journal.r-project.org/archive/2013-1/kahle-wickham.pdf</a:t>
            </a:r>
            <a:r>
              <a:rPr lang="en-US" sz="1452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6781" name="Group 16780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16726" name="TextBox 16725">
              <a:hlinkClick r:id="rId65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6727" name="Oval 16726">
              <a:hlinkClick r:id="rId65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8" name="Oval 16727">
              <a:hlinkClick r:id="rId66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9" name="Oval 16728">
              <a:hlinkClick r:id="rId67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0" name="Oval 16729">
              <a:hlinkClick r:id="rId68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1" name="Oval 16730">
              <a:hlinkClick r:id="rId69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2" name="Oval 16731">
              <a:hlinkClick r:id="rId70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3" name="Oval 16732">
              <a:hlinkClick r:id="rId71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4" name="Oval 16733">
              <a:hlinkClick r:id="rId72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5" name="Oval 16734">
              <a:hlinkClick r:id="rId73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6" name="Oval 16735">
              <a:hlinkClick r:id="rId74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7" name="Oval 16736">
              <a:hlinkClick r:id="rId75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8" name="Oval 16737">
              <a:hlinkClick r:id="rId76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9" name="Oval 16738">
              <a:hlinkClick r:id="rId77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0" name="Oval 16739">
              <a:hlinkClick r:id="rId78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1" name="Oval 16740">
              <a:hlinkClick r:id="rId79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2" name="TextBox 16741">
              <a:hlinkClick r:id="rId80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6743" name="Oval 16742">
              <a:hlinkClick r:id="rId80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4" name="Oval 16743">
              <a:hlinkClick r:id="rId81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5" name="Oval 16744">
              <a:hlinkClick r:id="rId82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6" name="Oval 16745">
              <a:hlinkClick r:id="rId83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7" name="Oval 16746">
              <a:hlinkClick r:id="rId84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8" name="Oval 16747">
              <a:hlinkClick r:id="rId85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9" name="Oval 16748">
              <a:hlinkClick r:id="rId86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0" name="Oval 16749">
              <a:hlinkClick r:id="rId87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1" name="Oval 16750">
              <a:hlinkClick r:id="rId88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2" name="Oval 16751">
              <a:hlinkClick r:id="rId89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3" name="Oval 16752">
              <a:hlinkClick r:id="rId90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4" name="Oval 16753">
              <a:hlinkClick r:id="rId91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5" name="Oval 16754">
              <a:hlinkClick r:id="rId92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6" name="TextBox 16755">
              <a:hlinkClick r:id="rId93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6757" name="Oval 16756">
              <a:hlinkClick r:id="rId93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8" name="Oval 16757">
              <a:hlinkClick r:id="rId94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9" name="Oval 16758">
              <a:hlinkClick r:id="rId95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0" name="Oval 16759">
              <a:hlinkClick r:id="rId96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1" name="Oval 16760">
              <a:hlinkClick r:id="rId97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2" name="Oval 16761">
              <a:hlinkClick r:id="rId98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3" name="Oval 16762">
              <a:hlinkClick r:id="rId99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4" name="Oval 16763">
              <a:hlinkClick r:id="rId100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5" name="Oval 16764">
              <a:hlinkClick r:id="rId101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6" name="Oval 16765">
              <a:hlinkClick r:id="rId102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7" name="Oval 16766">
              <a:hlinkClick r:id="rId103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8" name="Oval 16767">
              <a:hlinkClick r:id="rId104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9" name="Oval 16768">
              <a:hlinkClick r:id="rId105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0" name="Oval 16769">
              <a:hlinkClick r:id="rId106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1" name="Oval 16770">
              <a:hlinkClick r:id="rId107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2" name="Oval 16771">
              <a:hlinkClick r:id="rId108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3" name="Oval 16772">
              <a:hlinkClick r:id="rId109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4" name="Oval 16773">
              <a:hlinkClick r:id="rId110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5" name="Oval 16774">
              <a:hlinkClick r:id="rId111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6" name="TextBox 16775">
              <a:hlinkClick r:id="rId112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6777" name="Oval 16776">
              <a:hlinkClick r:id="rId112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8" name="Oval 16777">
              <a:hlinkClick r:id="rId113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9" name="Oval 16778">
              <a:hlinkClick r:id="rId114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0" name="Oval 16779">
              <a:hlinkClick r:id="rId115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973905" y="3238838"/>
            <a:ext cx="1675031" cy="1538646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5395830" y="3160076"/>
            <a:ext cx="2489496" cy="553221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5395830" y="3761324"/>
            <a:ext cx="2489496" cy="493673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5395830" y="4295337"/>
            <a:ext cx="2489496" cy="478305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998538" y="3192736"/>
            <a:ext cx="1383053" cy="1630850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477977" y="4007201"/>
            <a:ext cx="520567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4381597" y="3436684"/>
            <a:ext cx="1014239" cy="57051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4381597" y="4007201"/>
            <a:ext cx="1014239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4381597" y="4007194"/>
            <a:ext cx="1014239" cy="526329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8705553" y="2764366"/>
            <a:ext cx="1936275" cy="2489496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7885326" y="3436692"/>
            <a:ext cx="822148" cy="57243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7885326" y="4007201"/>
            <a:ext cx="822148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7885326" y="4009120"/>
            <a:ext cx="822148" cy="52440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228600" y="168269"/>
            <a:ext cx="10972224" cy="870170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564747" y="1400522"/>
            <a:ext cx="10972224" cy="5929842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b="1" dirty="0"/>
              <a:t>For </a:t>
            </a:r>
            <a:r>
              <a:rPr lang="en-GB" sz="2904" b="1" dirty="0">
                <a:solidFill>
                  <a:srgbClr val="FF0000"/>
                </a:solidFill>
              </a:rPr>
              <a:t>BIG </a:t>
            </a:r>
            <a:r>
              <a:rPr lang="en-GB" sz="2904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dirty="0"/>
              <a:t>multi-core processors / high performance computing with </a:t>
            </a:r>
            <a:r>
              <a:rPr lang="en-GB" sz="2904" dirty="0" err="1"/>
              <a:t>foreach</a:t>
            </a:r>
            <a:r>
              <a:rPr lang="en-GB" sz="2904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endParaRPr lang="en-GB" sz="2904" dirty="0"/>
          </a:p>
        </p:txBody>
      </p:sp>
      <p:grpSp>
        <p:nvGrpSpPr>
          <p:cNvPr id="19857" name="Group 19856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19802" name="TextBox 19801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803" name="Oval 19802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4" name="Oval 19803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5" name="Oval 19804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6" name="Oval 19805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7" name="Oval 19806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8" name="Oval 19807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9" name="Oval 19808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0" name="Oval 19809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1" name="Oval 19810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2" name="Oval 19811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3" name="Oval 19812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4" name="Oval 19813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5" name="Oval 19814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6" name="Oval 19815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7" name="Oval 19816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8" name="TextBox 19817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819" name="Oval 19818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0" name="Oval 19819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1" name="Oval 19820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2" name="Oval 19821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3" name="Oval 19822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4" name="Oval 19823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5" name="Oval 19824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6" name="Oval 19825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7" name="Oval 19826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8" name="Oval 19827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9" name="Oval 19828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0" name="Oval 19829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1" name="Oval 19830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2" name="TextBox 19831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833" name="Oval 19832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4" name="Oval 19833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5" name="Oval 19834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6" name="Oval 19835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7" name="Oval 19836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8" name="Oval 19837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9" name="Oval 19838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0" name="Oval 19839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1" name="Oval 19840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2" name="Oval 19841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3" name="Oval 19842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4" name="Oval 19843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5" name="Oval 19844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6" name="Oval 19845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7" name="Oval 19846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8" name="Oval 19847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9" name="Oval 19848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0" name="Oval 19849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1" name="Oval 19850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2" name="TextBox 19851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853" name="Oval 19852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4" name="Oval 19853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5" name="Oval 19854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6" name="Oval 19855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5725"/>
            <a:ext cx="10945331" cy="906668"/>
          </a:xfrm>
        </p:spPr>
        <p:txBody>
          <a:bodyPr>
            <a:normAutofit/>
          </a:bodyPr>
          <a:lstStyle/>
          <a:p>
            <a:r>
              <a:rPr lang="en-US" dirty="0" smtClean="0"/>
              <a:t>Strengths &amp;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48" y="1400522"/>
            <a:ext cx="10945331" cy="58261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“Error: cannot allocate vector of size </a:t>
            </a:r>
            <a:r>
              <a:rPr lang="en-US" sz="2000" i="1" dirty="0" smtClean="0">
                <a:solidFill>
                  <a:srgbClr val="FF0000"/>
                </a:solidFill>
              </a:rPr>
              <a:t>X</a:t>
            </a:r>
            <a:r>
              <a:rPr lang="en-US" sz="2000" dirty="0" smtClean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9BBB59"/>
                </a:solidFill>
              </a:rPr>
              <a:t>Free like beer and speech! (+)</a:t>
            </a: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10970303" cy="1154466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886503" y="3336797"/>
            <a:ext cx="2885203" cy="123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904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09362" y="1366614"/>
            <a:ext cx="7501731" cy="4416342"/>
          </a:xfrm>
          <a:prstGeom prst="rect">
            <a:avLst/>
          </a:prstGeom>
        </p:spPr>
      </p:pic>
      <p:grpSp>
        <p:nvGrpSpPr>
          <p:cNvPr id="6533" name="Group 653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6478" name="TextBox 6477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479" name="Oval 6478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0" name="Oval 6479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1" name="Oval 6480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2" name="Oval 6481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3" name="Oval 6482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4" name="Oval 6483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5" name="Oval 6484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6" name="Oval 6485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7" name="Oval 6486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8" name="Oval 6487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9" name="Oval 6488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0" name="Oval 6489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1" name="Oval 6490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2" name="Oval 6491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3" name="Oval 6492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4" name="TextBox 6493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495" name="Oval 6494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6" name="Oval 6495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7" name="Oval 6496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8" name="Oval 6497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9" name="Oval 6498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0" name="Oval 6499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1" name="Oval 6500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2" name="Oval 6501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3" name="Oval 6502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4" name="Oval 6503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5" name="Oval 6504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6" name="Oval 6505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7" name="Oval 6506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8" name="TextBox 6507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509" name="Oval 6508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0" name="Oval 6509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1" name="Oval 6510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2" name="Oval 6511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3" name="Oval 6512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4" name="Oval 6513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5" name="Oval 6514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6" name="Oval 6515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7" name="Oval 6516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8" name="Oval 6517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9" name="Oval 6518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0" name="Oval 6519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1" name="Oval 6520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2" name="Oval 6521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3" name="Oval 6522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4" name="Oval 6523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5" name="Oval 6524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6" name="Oval 6525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7" name="Oval 6526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8" name="TextBox 6527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529" name="Oval 6528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0" name="Oval 6529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1" name="Oval 6530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2" name="Oval 6531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7791934" cy="51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2580" y="2286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Mac</a:t>
            </a:r>
          </a:p>
        </p:txBody>
      </p:sp>
      <p:grpSp>
        <p:nvGrpSpPr>
          <p:cNvPr id="8580" name="Group 8579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8525" name="TextBox 8524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26" name="Oval 8525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7" name="Oval 8526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8" name="Oval 8527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9" name="Oval 8528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0" name="Oval 8529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1" name="Oval 8530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2" name="Oval 8531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3" name="Oval 8532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4" name="Oval 8533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5" name="Oval 8534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6" name="Oval 8535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7" name="Oval 8536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8" name="Oval 8537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9" name="Oval 8538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0" name="Oval 8539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1" name="TextBox 8540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42" name="Oval 8541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3" name="Oval 8542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4" name="Oval 8543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5" name="Oval 8544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6" name="Oval 8545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7" name="Oval 8546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8" name="Oval 8547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9" name="Oval 8548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0" name="Oval 8549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1" name="Oval 8550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2" name="Oval 8551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3" name="Oval 8552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4" name="Oval 8553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5" name="TextBox 8554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56" name="Oval 8555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7" name="Oval 8556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8" name="Oval 8557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9" name="Oval 8558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0" name="Oval 8559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1" name="Oval 8560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2" name="Oval 8561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3" name="Oval 8562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4" name="Oval 8563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5" name="Oval 8564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6" name="Oval 8565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7" name="Oval 8566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8" name="Oval 8567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9" name="Oval 8568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0" name="Oval 8569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1" name="Oval 8570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2" name="Oval 8571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3" name="Oval 8572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4" name="Oval 8573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5" name="TextBox 8574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76" name="Oval 8575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7" name="Oval 8576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8" name="Oval 8577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9" name="Oval 8578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7490652" cy="509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4339" y="1524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Windows</a:t>
            </a:r>
          </a:p>
        </p:txBody>
      </p:sp>
      <p:grpSp>
        <p:nvGrpSpPr>
          <p:cNvPr id="9604" name="Group 9603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9549" name="TextBox 9548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9550" name="Oval 9549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1" name="Oval 9550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2" name="Oval 9551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3" name="Oval 9552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4" name="Oval 9553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5" name="Oval 9554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6" name="Oval 9555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7" name="Oval 9556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8" name="Oval 9557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9" name="Oval 9558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0" name="Oval 9559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1" name="Oval 9560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2" name="Oval 9561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3" name="Oval 9562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4" name="Oval 9563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5" name="TextBox 9564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9566" name="Oval 9565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7" name="Oval 9566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8" name="Oval 9567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9" name="Oval 9568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0" name="Oval 9569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1" name="Oval 9570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2" name="Oval 9571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3" name="Oval 9572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4" name="Oval 9573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5" name="Oval 9574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6" name="Oval 9575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7" name="Oval 9576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8" name="Oval 9577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9" name="TextBox 9578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9580" name="Oval 9579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1" name="Oval 9580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2" name="Oval 9581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3" name="Oval 9582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4" name="Oval 9583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5" name="Oval 9584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6" name="Oval 9585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7" name="Oval 9586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8" name="Oval 9587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9" name="Oval 9588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0" name="Oval 9589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1" name="Oval 9590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2" name="Oval 9591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3" name="Oval 9592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4" name="Oval 9593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5" name="Oval 9594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6" name="Oval 9595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7" name="Oval 9596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8" name="Oval 9597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9" name="TextBox 9598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9600" name="Oval 9599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1" name="Oval 9600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2" name="Oval 9601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3" name="Oval 9602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788" y="7301555"/>
            <a:ext cx="7468488" cy="388679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Mac, Windows, Linux, and over the web…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2766107" cy="970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352800" y="951998"/>
            <a:ext cx="8612223" cy="5224789"/>
          </a:xfrm>
          <a:prstGeom prst="rect">
            <a:avLst/>
          </a:prstGeom>
        </p:spPr>
      </p:pic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Who uses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71" y="5549682"/>
            <a:ext cx="5162439" cy="45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8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301415" y="1677132"/>
            <a:ext cx="9230921" cy="3799283"/>
          </a:xfrm>
          <a:prstGeom prst="rect">
            <a:avLst/>
          </a:prstGeom>
        </p:spPr>
      </p:pic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88" dirty="0"/>
              <a:t>Thursdays 9:30-12:10 (2 hours 40 min)</a:t>
            </a:r>
          </a:p>
          <a:p>
            <a:endParaRPr lang="en-US" sz="3388" dirty="0"/>
          </a:p>
          <a:p>
            <a:pPr lvl="1"/>
            <a:r>
              <a:rPr lang="en-US" sz="2904" dirty="0"/>
              <a:t>Review/Questions</a:t>
            </a:r>
          </a:p>
          <a:p>
            <a:pPr lvl="1"/>
            <a:r>
              <a:rPr lang="en-US" sz="2904" dirty="0"/>
              <a:t>~30 Minute </a:t>
            </a:r>
            <a:r>
              <a:rPr lang="en-US" sz="2904" dirty="0" smtClean="0"/>
              <a:t>Presentation</a:t>
            </a:r>
            <a:endParaRPr lang="en-US" sz="2904" dirty="0"/>
          </a:p>
          <a:p>
            <a:pPr lvl="1"/>
            <a:r>
              <a:rPr lang="en-US" sz="2904" dirty="0"/>
              <a:t>Guided interactive exercises on your laptops </a:t>
            </a:r>
            <a:endParaRPr lang="en-US" sz="2904" dirty="0" smtClean="0"/>
          </a:p>
          <a:p>
            <a:pPr lvl="2"/>
            <a:r>
              <a:rPr lang="en-US" sz="2800" dirty="0"/>
              <a:t>15 minute break</a:t>
            </a:r>
            <a:endParaRPr lang="en-US" sz="2505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23983" y="1337651"/>
            <a:ext cx="5334000" cy="4923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87" y="-485659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“Data Science” Jobs on </a:t>
            </a:r>
            <a:r>
              <a:rPr lang="en-US" dirty="0" err="1" smtClean="0"/>
              <a:t>indeed.com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795" y="5828773"/>
            <a:ext cx="5992271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>
                <a:hlinkClick r:id="rId59"/>
              </a:rPr>
              <a:t>Feb </a:t>
            </a:r>
            <a:r>
              <a:rPr lang="en-US" sz="2420" smtClean="0">
                <a:hlinkClick r:id="rId59"/>
              </a:rPr>
              <a:t>2017:  </a:t>
            </a:r>
            <a:r>
              <a:rPr lang="en-US" sz="2420" dirty="0">
                <a:hlinkClick r:id="rId59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3461" y="2599168"/>
            <a:ext cx="3780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 number of data science jobs for the more popular software (those with 250 jobs or more, 2/2017).</a:t>
            </a:r>
          </a:p>
        </p:txBody>
      </p:sp>
      <p:grpSp>
        <p:nvGrpSpPr>
          <p:cNvPr id="454" name="Group 453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9" name="TextBox 398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TextBox 414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extBox 428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TextBox 448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48" y="-592856"/>
            <a:ext cx="11709852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Scholarly </a:t>
            </a:r>
            <a:r>
              <a:rPr lang="en-US" dirty="0"/>
              <a:t>articles </a:t>
            </a:r>
            <a:r>
              <a:rPr lang="en-US" dirty="0" smtClean="0"/>
              <a:t>by software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358" y="5836908"/>
            <a:ext cx="5992271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8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9221" y="2875779"/>
            <a:ext cx="4702382" cy="1219694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</a:t>
            </a:r>
            <a:r>
              <a:rPr lang="en-US" dirty="0" smtClean="0">
                <a:solidFill>
                  <a:schemeClr val="tx1"/>
                </a:solidFill>
              </a:rPr>
              <a:t>2016) </a:t>
            </a:r>
            <a:r>
              <a:rPr lang="en-US" dirty="0">
                <a:solidFill>
                  <a:schemeClr val="tx1"/>
                </a:solidFill>
              </a:rPr>
              <a:t>for each software package </a:t>
            </a:r>
            <a:r>
              <a:rPr lang="en-US" dirty="0" smtClean="0">
                <a:solidFill>
                  <a:schemeClr val="tx1"/>
                </a:solidFill>
              </a:rPr>
              <a:t>used as a topic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tool </a:t>
            </a:r>
            <a:r>
              <a:rPr lang="en-US" dirty="0">
                <a:solidFill>
                  <a:schemeClr val="tx1"/>
                </a:solidFill>
              </a:rPr>
              <a:t>of analysis.  </a:t>
            </a:r>
            <a:r>
              <a:rPr lang="en-US" dirty="0" smtClean="0">
                <a:solidFill>
                  <a:schemeClr val="tx1"/>
                </a:solidFill>
              </a:rPr>
              <a:t>For methods see </a:t>
            </a:r>
            <a:r>
              <a:rPr lang="en-US" dirty="0" smtClean="0">
                <a:solidFill>
                  <a:schemeClr val="tx1"/>
                </a:solidFill>
                <a:hlinkClick r:id="rId59"/>
              </a:rPr>
              <a:t>here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85800" y="1219200"/>
            <a:ext cx="4751848" cy="5117375"/>
          </a:xfrm>
          <a:prstGeom prst="rect">
            <a:avLst/>
          </a:prstGeom>
        </p:spPr>
      </p:pic>
      <p:grpSp>
        <p:nvGrpSpPr>
          <p:cNvPr id="454" name="Group 453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9" name="TextBox 398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TextBox 414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extBox 428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TextBox 448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09" y="-4004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Change in scholarly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9181940" y="365728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8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972" y="5912549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491" y="5896255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</a:t>
            </a:r>
            <a:r>
              <a:rPr lang="en-US" dirty="0" smtClean="0">
                <a:solidFill>
                  <a:schemeClr val="tx1"/>
                </a:solidFill>
              </a:rPr>
              <a:t>Scholar (excluding SAS and SPSS).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09106" y="1371600"/>
            <a:ext cx="4674451" cy="4674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526266" y="974306"/>
            <a:ext cx="4784597" cy="4784597"/>
          </a:xfrm>
          <a:prstGeom prst="rect">
            <a:avLst/>
          </a:prstGeom>
        </p:spPr>
      </p:pic>
      <p:grpSp>
        <p:nvGrpSpPr>
          <p:cNvPr id="456" name="Group 455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1" name="TextBox 400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TextBox 416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extBox 430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TextBox 450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930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Forum/discussion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601" y="586740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8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084" y="1888298"/>
            <a:ext cx="4702382" cy="665696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01887" y="1281688"/>
            <a:ext cx="3934211" cy="262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1887" y="3923545"/>
            <a:ext cx="3966197" cy="2401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600" y="4488121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</a:t>
            </a:r>
            <a:r>
              <a:rPr lang="en-US" dirty="0" smtClean="0">
                <a:solidFill>
                  <a:schemeClr val="tx1"/>
                </a:solidFill>
              </a:rPr>
              <a:t>) by </a:t>
            </a:r>
            <a:r>
              <a:rPr lang="en-US" dirty="0">
                <a:solidFill>
                  <a:schemeClr val="tx1"/>
                </a:solidFill>
              </a:rPr>
              <a:t>week.</a:t>
            </a:r>
          </a:p>
        </p:txBody>
      </p:sp>
      <p:grpSp>
        <p:nvGrpSpPr>
          <p:cNvPr id="456" name="Group 455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1" name="TextBox 400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TextBox 416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extBox 430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TextBox 450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484721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40" dirty="0" err="1"/>
              <a:t>Rexer</a:t>
            </a:r>
            <a:r>
              <a:rPr lang="en-US" sz="4840" dirty="0"/>
              <a:t> Analytics </a:t>
            </a:r>
            <a:r>
              <a:rPr lang="en-US" sz="4840" i="1" dirty="0"/>
              <a:t>Data Miner </a:t>
            </a:r>
            <a:r>
              <a:rPr lang="en-US" sz="484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8995" y="5903392"/>
            <a:ext cx="7098713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8"/>
              </a:rPr>
              <a:t>~1.2k respondents 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04346" y="1180180"/>
            <a:ext cx="10637614" cy="4806692"/>
          </a:xfrm>
          <a:prstGeom prst="rect">
            <a:avLst/>
          </a:prstGeom>
        </p:spPr>
      </p:pic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42" y="-326066"/>
            <a:ext cx="10972801" cy="12586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 Development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2443" y="5097516"/>
            <a:ext cx="10945331" cy="20572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904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904" dirty="0"/>
              <a:t>Task Views organize packages by topic: </a:t>
            </a:r>
            <a:r>
              <a:rPr lang="en-US" sz="2420" dirty="0">
                <a:hlinkClick r:id="rId58"/>
              </a:rPr>
              <a:t>http://cran.r-project.org/web/views/</a:t>
            </a:r>
            <a:r>
              <a:rPr lang="en-US" sz="242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62000" y="1219199"/>
            <a:ext cx="3878317" cy="3878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1425" y="5365276"/>
            <a:ext cx="3980793" cy="208630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60"/>
              </a:rPr>
              <a:t>http://r4stats.com/articles/popularity</a:t>
            </a:r>
            <a:r>
              <a:rPr lang="en-US" dirty="0" smtClean="0">
                <a:solidFill>
                  <a:schemeClr val="tx1"/>
                </a:solidFill>
                <a:hlinkClick r:id="rId60"/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0630" y="1752987"/>
            <a:ext cx="4702382" cy="2828148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452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 Base, Stat, ETS, HP Forecasting, Graph, IML, Macro, OR, QC.)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2014: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added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1.3k packages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~27k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functions. </a:t>
            </a:r>
          </a:p>
        </p:txBody>
      </p:sp>
      <p:grpSp>
        <p:nvGrpSpPr>
          <p:cNvPr id="455" name="Group 454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0" name="TextBox 399">
              <a:hlinkClick r:id="rId61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74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5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>
              <a:hlinkClick r:id="rId76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87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8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extBox 429">
              <a:hlinkClick r:id="rId89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06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7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TextBox 449">
              <a:hlinkClick r:id="rId108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10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11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757" y="4579968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608" y="4589493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9648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328" y="4589492"/>
            <a:ext cx="1177999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174" y="4542646"/>
            <a:ext cx="1115887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43" y="2655681"/>
            <a:ext cx="1065357" cy="1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8160" y="946226"/>
            <a:ext cx="1061146" cy="165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727" y="4626280"/>
            <a:ext cx="1061146" cy="168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298" y="4495800"/>
            <a:ext cx="1299062" cy="167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74" y="911320"/>
            <a:ext cx="106114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097" y="4589493"/>
            <a:ext cx="1074831" cy="170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9325" y="2667262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4" y="4495800"/>
            <a:ext cx="1091675" cy="176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023" y="2603303"/>
            <a:ext cx="1323275" cy="163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5044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0256" y="2655679"/>
            <a:ext cx="1159050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240 Books on R since 2000</a:t>
            </a:r>
            <a:endParaRPr lang="en-US" dirty="0"/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655681"/>
            <a:ext cx="106851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73" y="2655680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525" name="Group 5524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5470" name="TextBox 5469">
              <a:hlinkClick r:id="rId76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471" name="Oval 5470">
              <a:hlinkClick r:id="rId76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2" name="Oval 5471">
              <a:hlinkClick r:id="rId77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3" name="Oval 5472">
              <a:hlinkClick r:id="rId78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4" name="Oval 5473">
              <a:hlinkClick r:id="rId79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5" name="Oval 5474">
              <a:hlinkClick r:id="rId80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6" name="Oval 5475">
              <a:hlinkClick r:id="rId81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7" name="Oval 5476">
              <a:hlinkClick r:id="rId82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8" name="Oval 5477">
              <a:hlinkClick r:id="rId83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9" name="Oval 5478">
              <a:hlinkClick r:id="rId84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0" name="Oval 5479">
              <a:hlinkClick r:id="rId85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1" name="Oval 5480">
              <a:hlinkClick r:id="rId86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2" name="Oval 5481">
              <a:hlinkClick r:id="rId87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3" name="Oval 5482">
              <a:hlinkClick r:id="rId88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4" name="Oval 5483">
              <a:hlinkClick r:id="rId89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5" name="Oval 5484">
              <a:hlinkClick r:id="rId90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6" name="TextBox 5485">
              <a:hlinkClick r:id="rId91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487" name="Oval 5486">
              <a:hlinkClick r:id="rId91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8" name="Oval 5487">
              <a:hlinkClick r:id="rId92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9" name="Oval 5488">
              <a:hlinkClick r:id="rId93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0" name="Oval 5489">
              <a:hlinkClick r:id="rId94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1" name="Oval 5490">
              <a:hlinkClick r:id="rId95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2" name="Oval 5491">
              <a:hlinkClick r:id="rId96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3" name="Oval 5492">
              <a:hlinkClick r:id="rId97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4" name="Oval 5493">
              <a:hlinkClick r:id="rId98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5" name="Oval 5494">
              <a:hlinkClick r:id="rId99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6" name="Oval 5495">
              <a:hlinkClick r:id="rId100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7" name="Oval 5496">
              <a:hlinkClick r:id="rId101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8" name="Oval 5497">
              <a:hlinkClick r:id="rId102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9" name="Oval 5498">
              <a:hlinkClick r:id="rId103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0" name="TextBox 5499">
              <a:hlinkClick r:id="rId104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501" name="Oval 5500">
              <a:hlinkClick r:id="rId104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2" name="Oval 5501">
              <a:hlinkClick r:id="rId105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3" name="Oval 5502">
              <a:hlinkClick r:id="rId106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4" name="Oval 5503">
              <a:hlinkClick r:id="rId107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5" name="Oval 5504">
              <a:hlinkClick r:id="rId108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6" name="Oval 5505">
              <a:hlinkClick r:id="rId109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7" name="Oval 5506">
              <a:hlinkClick r:id="rId110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8" name="Oval 5507">
              <a:hlinkClick r:id="rId111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9" name="Oval 5508">
              <a:hlinkClick r:id="rId112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0" name="Oval 5509">
              <a:hlinkClick r:id="rId113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1" name="Oval 5510">
              <a:hlinkClick r:id="rId114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2" name="Oval 5511">
              <a:hlinkClick r:id="rId115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3" name="Oval 5512">
              <a:hlinkClick r:id="rId116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4" name="Oval 5513">
              <a:hlinkClick r:id="rId117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5" name="Oval 5514">
              <a:hlinkClick r:id="rId118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6" name="Oval 5515">
              <a:hlinkClick r:id="rId119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7" name="Oval 5516">
              <a:hlinkClick r:id="rId120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8" name="Oval 5517">
              <a:hlinkClick r:id="rId121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9" name="Oval 5518">
              <a:hlinkClick r:id="rId122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0" name="TextBox 5519">
              <a:hlinkClick r:id="rId123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521" name="Oval 5520">
              <a:hlinkClick r:id="rId123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2" name="Oval 5521">
              <a:hlinkClick r:id="rId124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3" name="Oval 5522">
              <a:hlinkClick r:id="rId125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4" name="Oval 5523">
              <a:hlinkClick r:id="rId126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8800" y="33337"/>
            <a:ext cx="8305800" cy="2178050"/>
          </a:xfrm>
        </p:spPr>
        <p:txBody>
          <a:bodyPr>
            <a:noAutofit/>
          </a:bodyPr>
          <a:lstStyle/>
          <a:p>
            <a:pPr algn="ctr"/>
            <a:r>
              <a:rPr lang="en-US" sz="5400" i="1" dirty="0" smtClean="0"/>
              <a:t>R is a great language to learn and it can take you far</a:t>
            </a:r>
            <a:r>
              <a:rPr lang="mr-IN" sz="5400" i="1" dirty="0" smtClean="0"/>
              <a:t>…</a:t>
            </a:r>
            <a:endParaRPr lang="en-US" sz="54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676400" y="3962400"/>
            <a:ext cx="8305800" cy="2178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67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6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buClrTx/>
              <a:buSzTx/>
              <a:buFontTx/>
            </a:pPr>
            <a:r>
              <a:rPr lang="en-US" sz="5400" i="1" dirty="0" smtClean="0"/>
              <a:t>But others (python, etc.) are useful too.  Once you learn one, it is much faster to learn others</a:t>
            </a:r>
            <a:endParaRPr lang="en-US" sz="5400" i="1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8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055616" y="60711"/>
            <a:ext cx="7839653" cy="8738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866" dirty="0">
                <a:solidFill>
                  <a:schemeClr val="tx2"/>
                </a:solidFill>
              </a:rPr>
              <a:t>A little about me</a:t>
            </a:r>
            <a:r>
              <a:rPr lang="is-IS" sz="5866" dirty="0">
                <a:solidFill>
                  <a:schemeClr val="tx2"/>
                </a:solidFill>
              </a:rPr>
              <a:t>…</a:t>
            </a:r>
            <a:endParaRPr sz="5866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37908779"/>
              </p:ext>
            </p:extLst>
          </p:nvPr>
        </p:nvGraphicFramePr>
        <p:xfrm>
          <a:off x="-134345" y="33266"/>
          <a:ext cx="2843097" cy="653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0" r:lo="rId61" r:qs="rId62" r:cs="rId63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718" y="2738867"/>
            <a:ext cx="5882594" cy="1062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96" y="4064166"/>
            <a:ext cx="2997271" cy="1251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953" y="1307060"/>
            <a:ext cx="2691060" cy="1281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117" y="4323107"/>
            <a:ext cx="1990626" cy="724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141" y="2961033"/>
            <a:ext cx="1217665" cy="876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96" y="5755640"/>
            <a:ext cx="1990234" cy="419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559552"/>
            <a:ext cx="2146855" cy="568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694" y="3684626"/>
            <a:ext cx="1075337" cy="12769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653" y="5415291"/>
            <a:ext cx="969012" cy="735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911" y="5471558"/>
            <a:ext cx="2678102" cy="785366"/>
          </a:xfrm>
          <a:prstGeom prst="rect">
            <a:avLst/>
          </a:prstGeom>
        </p:spPr>
      </p:pic>
      <p:grpSp>
        <p:nvGrpSpPr>
          <p:cNvPr id="462" name="Group 461"/>
          <p:cNvGrpSpPr/>
          <p:nvPr>
            <p:custDataLst>
              <p:tags r:id="rId2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407" name="TextBox 406">
              <a:hlinkClick r:id="rId75" action="ppaction://hlinksldjump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08" name="Oval 407">
              <a:hlinkClick r:id="rId75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6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7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8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9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80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hlinkClick r:id="rId81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82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83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84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85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6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7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8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9" action="ppaction://hlinksldjump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extBox 422">
              <a:hlinkClick r:id="rId90" action="ppaction://hlinksldjump"/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4" name="Oval 423">
              <a:hlinkClick r:id="rId90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91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92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93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hlinkClick r:id="rId94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95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6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7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8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9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100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101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102" action="ppaction://hlinksldjump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>
              <a:hlinkClick r:id="rId103" action="ppaction://hlinksldjump"/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38" name="Oval 437">
              <a:hlinkClick r:id="rId103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104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5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6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7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8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9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10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11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12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hlinkClick r:id="rId113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14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15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16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17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hlinkClick r:id="rId118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hlinkClick r:id="rId119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hlinkClick r:id="rId120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hlinkClick r:id="rId121" action="ppaction://hlinksldjump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TextBox 456">
              <a:hlinkClick r:id="rId122" action="ppaction://hlinksldjump"/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58" name="Oval 457">
              <a:hlinkClick r:id="rId122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hlinkClick r:id="rId123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hlinkClick r:id="rId124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hlinkClick r:id="rId125" action="ppaction://hlinksldjump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50481"/>
            <a:ext cx="9692640" cy="103632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And who are you?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19" y="1371600"/>
            <a:ext cx="10058402" cy="2395378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Name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Where are you from (state and/or country)?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Department/Degree (e.g. MS GIS)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Research Interests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Motivation for taking this course (what do you want to learn?)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562600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</a:rPr>
              <a:t>~1 minute each!</a:t>
            </a: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146145"/>
            <a:ext cx="10850880" cy="4722949"/>
          </a:xfrm>
        </p:spPr>
        <p:txBody>
          <a:bodyPr>
            <a:no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 Learning Objectives</a:t>
            </a:r>
          </a:p>
          <a:p>
            <a:pPr lvl="1"/>
            <a:r>
              <a:rPr lang="en-US" sz="3200" dirty="0" smtClean="0"/>
              <a:t>Become familiar with R programming language</a:t>
            </a:r>
          </a:p>
          <a:p>
            <a:pPr lvl="1"/>
            <a:r>
              <a:rPr lang="en-US" sz="3200" dirty="0" smtClean="0"/>
              <a:t>Learn to code geospatial analyses</a:t>
            </a:r>
          </a:p>
          <a:p>
            <a:pPr lvl="1"/>
            <a:r>
              <a:rPr lang="en-US" sz="3200" dirty="0" smtClean="0"/>
              <a:t>Learn to develop custom data visualization (especially spatial)</a:t>
            </a:r>
          </a:p>
          <a:p>
            <a:pPr lvl="1"/>
            <a:r>
              <a:rPr lang="en-US" sz="3200" dirty="0" smtClean="0"/>
              <a:t>Learn to </a:t>
            </a:r>
            <a:r>
              <a:rPr lang="en-US" sz="3200" dirty="0"/>
              <a:t>develop reproducible research workflows</a:t>
            </a:r>
            <a:endParaRPr lang="en-US" sz="3200" dirty="0" smtClean="0"/>
          </a:p>
          <a:p>
            <a:r>
              <a:rPr lang="en-US" sz="3600" dirty="0" smtClean="0"/>
              <a:t>This course is NOT</a:t>
            </a:r>
          </a:p>
          <a:p>
            <a:pPr lvl="1"/>
            <a:r>
              <a:rPr lang="en-US" sz="3200" dirty="0" smtClean="0"/>
              <a:t>A statistics course (see GEO 505, etc.). </a:t>
            </a:r>
          </a:p>
          <a:p>
            <a:pPr lvl="1"/>
            <a:r>
              <a:rPr lang="en-US" sz="3200" dirty="0" smtClean="0"/>
              <a:t>We will focus on workflow and methods (‘how’ not ‘why’)</a:t>
            </a: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212" indent="-553212">
              <a:buFont typeface="+mj-lt"/>
              <a:buAutoNum type="arabicPeriod"/>
            </a:pPr>
            <a:r>
              <a:rPr lang="en-US" sz="3388" dirty="0"/>
              <a:t>Explore </a:t>
            </a:r>
            <a:r>
              <a:rPr lang="en-US" sz="3388" dirty="0" err="1">
                <a:hlinkClick r:id="rId58" action="ppaction://hlinkfile"/>
              </a:rPr>
              <a:t>adamwilson.us</a:t>
            </a:r>
            <a:r>
              <a:rPr lang="en-US" sz="3388" dirty="0">
                <a:hlinkClick r:id="rId58" action="ppaction://hlinkfile"/>
              </a:rPr>
              <a:t>/</a:t>
            </a:r>
            <a:r>
              <a:rPr lang="en-US" sz="3388" dirty="0" err="1">
                <a:hlinkClick r:id="rId58" action="ppaction://hlinkfile"/>
              </a:rPr>
              <a:t>RDataScience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Install </a:t>
            </a:r>
            <a:r>
              <a:rPr lang="en-US" sz="3388" dirty="0" err="1"/>
              <a:t>RStudio</a:t>
            </a:r>
            <a:r>
              <a:rPr lang="en-US" sz="3388" dirty="0"/>
              <a:t> on your laptop from </a:t>
            </a:r>
            <a:r>
              <a:rPr lang="en-US" sz="3388" dirty="0">
                <a:hlinkClick r:id="rId59"/>
              </a:rPr>
              <a:t>https://www.rstudio.com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Read and work through the Introduction to R (link on website)</a:t>
            </a: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R and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4" dirty="0"/>
              <a:t>Install</a:t>
            </a:r>
          </a:p>
          <a:p>
            <a:pPr lvl="1"/>
            <a:r>
              <a:rPr lang="en-US" sz="2637" dirty="0"/>
              <a:t>R   		</a:t>
            </a:r>
            <a:r>
              <a:rPr lang="en-US" sz="2637" dirty="0">
                <a:hlinkClick r:id="rId58"/>
              </a:rPr>
              <a:t>https://cran.revolutionanalytics.com/</a:t>
            </a:r>
            <a:r>
              <a:rPr lang="en-US" sz="2637" dirty="0"/>
              <a:t> </a:t>
            </a:r>
          </a:p>
          <a:p>
            <a:pPr lvl="1"/>
            <a:r>
              <a:rPr lang="en-US" sz="2637" dirty="0" err="1"/>
              <a:t>RStudio</a:t>
            </a:r>
            <a:r>
              <a:rPr lang="en-US" sz="2637" dirty="0"/>
              <a:t> 	</a:t>
            </a:r>
            <a:r>
              <a:rPr lang="en-US" sz="2637" dirty="0">
                <a:hlinkClick r:id="rId59"/>
              </a:rPr>
              <a:t>https://www.rstudio.com</a:t>
            </a:r>
            <a:r>
              <a:rPr lang="en-US" sz="2637" dirty="0"/>
              <a:t> </a:t>
            </a:r>
          </a:p>
          <a:p>
            <a:endParaRPr lang="en-US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60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6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61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2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3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4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5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9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7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71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2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3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4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5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5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6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7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8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9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80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81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2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3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4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5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6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7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8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8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9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90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91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2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3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4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5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6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7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8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9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100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101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2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3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4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5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6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7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7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8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9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10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79" y="1752600"/>
            <a:ext cx="10058401" cy="4116494"/>
          </a:xfrm>
        </p:spPr>
        <p:txBody>
          <a:bodyPr>
            <a:normAutofit/>
          </a:bodyPr>
          <a:lstStyle/>
          <a:p>
            <a:r>
              <a:rPr lang="en-US" sz="3872" dirty="0"/>
              <a:t>Course Participation 	10%</a:t>
            </a:r>
            <a:br>
              <a:rPr lang="en-US" sz="3872" dirty="0"/>
            </a:br>
            <a:r>
              <a:rPr lang="en-US" sz="3872" dirty="0"/>
              <a:t>Package Presentation 	10%</a:t>
            </a:r>
            <a:br>
              <a:rPr lang="en-US" sz="3872" dirty="0"/>
            </a:br>
            <a:r>
              <a:rPr lang="en-US" sz="3872" dirty="0" err="1"/>
              <a:t>Homeworks</a:t>
            </a:r>
            <a:r>
              <a:rPr lang="en-US" sz="3872" dirty="0"/>
              <a:t> 		</a:t>
            </a:r>
            <a:r>
              <a:rPr lang="en-US" sz="3872" dirty="0" smtClean="0"/>
              <a:t>	30</a:t>
            </a:r>
            <a:r>
              <a:rPr lang="en-US" sz="3872" dirty="0"/>
              <a:t>%</a:t>
            </a:r>
            <a:br>
              <a:rPr lang="en-US" sz="3872" dirty="0"/>
            </a:br>
            <a:r>
              <a:rPr lang="en-US" sz="3872" dirty="0"/>
              <a:t>Final Project 		</a:t>
            </a:r>
            <a:r>
              <a:rPr lang="en-US" sz="3872" dirty="0" smtClean="0"/>
              <a:t>	50</a:t>
            </a:r>
            <a:r>
              <a:rPr lang="en-US" sz="3872" dirty="0"/>
              <a:t>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798" y="1146175"/>
            <a:ext cx="8320729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453" name="Group 452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8" name="TextBox 397">
              <a:hlinkClick r:id="rId59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hlinkClick r:id="rId73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hlinkClick r:id="rId74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hlinkClick r:id="rId86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87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hlinkClick r:id="rId105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TextBox 447">
              <a:hlinkClick r:id="rId106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hlinkClick r:id="rId109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Introduce R package in 5 min </a:t>
            </a:r>
            <a:r>
              <a:rPr lang="en-US" sz="3200" dirty="0"/>
              <a:t>presentation </a:t>
            </a:r>
            <a:endParaRPr lang="en-US" sz="3200" dirty="0" smtClean="0"/>
          </a:p>
          <a:p>
            <a:r>
              <a:rPr lang="en-US" sz="3200" dirty="0" smtClean="0"/>
              <a:t>Objectives:</a:t>
            </a:r>
            <a:endParaRPr lang="en-US" sz="3200" dirty="0"/>
          </a:p>
          <a:p>
            <a:pPr lvl="1"/>
            <a:r>
              <a:rPr lang="en-US" sz="2800" dirty="0"/>
              <a:t>Learn how to find/download/install a new package and </a:t>
            </a:r>
            <a:r>
              <a:rPr lang="en-US" sz="2800" dirty="0" smtClean="0"/>
              <a:t>use </a:t>
            </a:r>
            <a:r>
              <a:rPr lang="en-US" sz="2800" dirty="0"/>
              <a:t>it</a:t>
            </a:r>
          </a:p>
          <a:p>
            <a:pPr lvl="1"/>
            <a:r>
              <a:rPr lang="en-US" sz="2800" dirty="0"/>
              <a:t>Teach your peers about </a:t>
            </a:r>
            <a:r>
              <a:rPr lang="en-US" sz="2800" dirty="0" smtClean="0"/>
              <a:t>useful R </a:t>
            </a:r>
            <a:r>
              <a:rPr lang="en-US" sz="2800" dirty="0"/>
              <a:t>packages </a:t>
            </a:r>
            <a:endParaRPr lang="en-US" sz="2800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presentation must include:</a:t>
            </a:r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does the package </a:t>
            </a:r>
            <a:r>
              <a:rPr lang="en-US" sz="2800" dirty="0" smtClean="0"/>
              <a:t>do? (</a:t>
            </a:r>
            <a:r>
              <a:rPr lang="en-US" sz="2800" b="1" dirty="0"/>
              <a:t>1-2 slides,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Author </a:t>
            </a:r>
            <a:r>
              <a:rPr lang="en-US" sz="2800" dirty="0" smtClean="0"/>
              <a:t>introduction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b="1" dirty="0" smtClean="0"/>
              <a:t>1 </a:t>
            </a:r>
            <a:r>
              <a:rPr lang="en-US" sz="2800" b="1" dirty="0"/>
              <a:t>slide,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Simple demonstration </a:t>
            </a:r>
            <a:r>
              <a:rPr lang="en-US" sz="2800" dirty="0" smtClean="0"/>
              <a:t>(</a:t>
            </a:r>
            <a:r>
              <a:rPr lang="en-US" sz="2800" b="1" dirty="0"/>
              <a:t>2-3 slides, 3 minutes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Homework (30%)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95400"/>
            <a:ext cx="10469881" cy="46439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936" dirty="0" err="1">
                <a:latin typeface="American Typewriter"/>
                <a:cs typeface="American Typewriter"/>
              </a:rPr>
              <a:t>versicolor</a:t>
            </a:r>
            <a:r>
              <a:rPr lang="en-US" sz="1936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</p:txBody>
      </p:sp>
      <p:grpSp>
        <p:nvGrpSpPr>
          <p:cNvPr id="452" name="Group 451"/>
          <p:cNvGrpSpPr/>
          <p:nvPr>
            <p:custDataLst>
              <p:tags r:id="rId1"/>
            </p:custDataLst>
          </p:nvPr>
        </p:nvGrpSpPr>
        <p:grpSpPr>
          <a:xfrm>
            <a:off x="127000" y="6413500"/>
            <a:ext cx="11938001" cy="400326"/>
            <a:chOff x="127000" y="6413500"/>
            <a:chExt cx="11938001" cy="400326"/>
          </a:xfrm>
        </p:grpSpPr>
        <p:sp>
          <p:nvSpPr>
            <p:cNvPr id="397" name="TextBox 396">
              <a:hlinkClick r:id="rId58" action="ppaction://hlinksldjump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680200"/>
              <a:ext cx="3421530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Course Structure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98" name="Oval 397">
              <a:hlinkClick r:id="rId58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7346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hlinkClick r:id="rId5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491191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hlinkClick r:id="rId6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5037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hlinkClick r:id="rId61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882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hlinkClick r:id="rId62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32728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hlinkClick r:id="rId63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46574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hlinkClick r:id="rId64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0419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hlinkClick r:id="rId65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74265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hlinkClick r:id="rId66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88110" y="6413500"/>
              <a:ext cx="127000" cy="1270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hlinkClick r:id="rId67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0195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hlinkClick r:id="rId68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158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hlinkClick r:id="rId69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2964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hlinkClick r:id="rId70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4349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hlinkClick r:id="rId71" action="ppaction://hlinksldjump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5733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hlinkClick r:id="rId72" action="ppaction://hlinksldjump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711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>
              <a:hlinkClick r:id="rId73" action="ppaction://hlinksldjump"/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75530" y="6680200"/>
              <a:ext cx="2948392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Data Science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14" name="Oval 413">
              <a:hlinkClick r:id="rId73" action="ppaction://hlinksldjump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22629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hlinkClick r:id="rId74" action="ppaction://hlinksldjump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332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hlinkClick r:id="rId75" action="ppaction://hlinksldjump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43828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hlinkClick r:id="rId76" action="ppaction://hlinksldjump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44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hlinkClick r:id="rId77" action="ppaction://hlinksldjump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5027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hlinkClick r:id="rId78" action="ppaction://hlinksldjump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8756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hlinkClick r:id="rId79" action="ppaction://hlinksldjump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086226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hlinkClick r:id="rId80" action="ppaction://hlinksldjump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968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hlinkClick r:id="rId81" action="ppaction://hlinksldjump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0742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hlinkClick r:id="rId82" action="ppaction://hlinksldjump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7180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hlinkClick r:id="rId83" action="ppaction://hlinksldjump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286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hlinkClick r:id="rId84" action="ppaction://hlinksldjump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3922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hlinkClick r:id="rId85" action="ppaction://hlinksldjump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4982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86" action="ppaction://hlinksldjump"/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750922" y="6680200"/>
              <a:ext cx="4367804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Why R?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28" name="Oval 427">
              <a:hlinkClick r:id="rId86" action="ppaction://hlinksldjump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0581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hlinkClick r:id="rId87" action="ppaction://hlinksldjump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2420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hlinkClick r:id="rId88" action="ppaction://hlinksldjump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4259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hlinkClick r:id="rId89" action="ppaction://hlinksldjump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6098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hlinkClick r:id="rId90" action="ppaction://hlinksldjump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79372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hlinkClick r:id="rId91" action="ppaction://hlinksldjump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9776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hlinkClick r:id="rId92" action="ppaction://hlinksldjump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1615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hlinkClick r:id="rId93" action="ppaction://hlinksldjump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3454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hlinkClick r:id="rId94" action="ppaction://hlinksldjump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52933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hlinkClick r:id="rId95" action="ppaction://hlinksldjump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132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hlinkClick r:id="rId96" action="ppaction://hlinksldjump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8971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hlinkClick r:id="rId97" action="ppaction://hlinksldjump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30810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hlinkClick r:id="rId98" action="ppaction://hlinksldjump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2649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hlinkClick r:id="rId99" action="ppaction://hlinksldjump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44884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hlinkClick r:id="rId100" action="ppaction://hlinksldjump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6327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hlinkClick r:id="rId101" action="ppaction://hlinksldjump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8166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hlinkClick r:id="rId102" action="ppaction://hlinksldjump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40005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hlinkClick r:id="rId103" action="ppaction://hlinksldjump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6184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hlinkClick r:id="rId104" action="ppaction://hlinksldjump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8368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TextBox 446">
              <a:hlinkClick r:id="rId105" action="ppaction://hlinksldjump"/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1245726" y="6680200"/>
              <a:ext cx="819275" cy="13362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mtClean="0">
                  <a:solidFill>
                    <a:srgbClr val="FFFFFF"/>
                  </a:solidFill>
                  <a:latin typeface="Calibri" charset="0"/>
                </a:rPr>
                <a:t>Coda</a:t>
              </a:r>
              <a:endParaRPr 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448" name="Oval 447">
              <a:hlinkClick r:id="rId105" action="ppaction://hlinksldjump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346080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hlinkClick r:id="rId106" action="ppaction://hlinksldjump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50993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hlinkClick r:id="rId107" action="ppaction://hlinksldjump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673791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hlinkClick r:id="rId108" action="ppaction://hlinksldjump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837645" y="6413500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70714_2133 10 10 505 18 10 10 253;175;59 255;255;255 255;255;255 255;255;255 Calibri Oval 6 1 1 0 0 0 0 90;200;30 10;255;0 0 1 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Why R?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urse Struct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da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ata Scienc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WideBlu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Blue" id="{5D591F57-E3BC-234D-87C2-7CFF5A1FF37E}" vid="{0C82FA13-1B64-B54F-9C1D-7352D0E1C20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6666</TotalTime>
  <Words>1888</Words>
  <Application>Microsoft Macintosh PowerPoint</Application>
  <PresentationFormat>Widescreen</PresentationFormat>
  <Paragraphs>508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American Typewriter</vt:lpstr>
      <vt:lpstr>Andale Mono</vt:lpstr>
      <vt:lpstr>Arial</vt:lpstr>
      <vt:lpstr>Calibri</vt:lpstr>
      <vt:lpstr>Calibri Light</vt:lpstr>
      <vt:lpstr>Courier New</vt:lpstr>
      <vt:lpstr>Mangal</vt:lpstr>
      <vt:lpstr>ＭＳ Ｐゴシック</vt:lpstr>
      <vt:lpstr>Times New Roman</vt:lpstr>
      <vt:lpstr>Wingdings</vt:lpstr>
      <vt:lpstr>WideBlue</vt:lpstr>
      <vt:lpstr>GEO 503: Spatial environmental data analysis with R</vt:lpstr>
      <vt:lpstr>Course Website:  adamwilson.us/RDataScience  </vt:lpstr>
      <vt:lpstr>Course Structure</vt:lpstr>
      <vt:lpstr>Course Structure</vt:lpstr>
      <vt:lpstr>Course Objectives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Final Project (50%)</vt:lpstr>
      <vt:lpstr>PowerPoint Presentation</vt:lpstr>
      <vt:lpstr>PowerPoint Presentation</vt:lpstr>
      <vt:lpstr>PowerPoint Presentation</vt:lpstr>
      <vt:lpstr>What is Data Science?</vt:lpstr>
      <vt:lpstr>Workshop course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“Data Science”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 Books on R since 2000</vt:lpstr>
      <vt:lpstr>R is a great language to learn and it can take you far…</vt:lpstr>
      <vt:lpstr>A little about me…</vt:lpstr>
      <vt:lpstr>And who are you?</vt:lpstr>
      <vt:lpstr>Before next class</vt:lpstr>
      <vt:lpstr>Installing R and RStudio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162</cp:revision>
  <cp:lastPrinted>2016-08-29T01:30:59Z</cp:lastPrinted>
  <dcterms:modified xsi:type="dcterms:W3CDTF">2017-08-31T00:46:02Z</dcterms:modified>
</cp:coreProperties>
</file>